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3"/>
  </p:notesMasterIdLst>
  <p:handoutMasterIdLst>
    <p:handoutMasterId r:id="rId34"/>
  </p:handoutMasterIdLst>
  <p:sldIdLst>
    <p:sldId id="256" r:id="rId2"/>
    <p:sldId id="257" r:id="rId3"/>
    <p:sldId id="258" r:id="rId4"/>
    <p:sldId id="259" r:id="rId5"/>
    <p:sldId id="260" r:id="rId6"/>
    <p:sldId id="263" r:id="rId7"/>
    <p:sldId id="264" r:id="rId8"/>
    <p:sldId id="265" r:id="rId9"/>
    <p:sldId id="266" r:id="rId10"/>
    <p:sldId id="267" r:id="rId11"/>
    <p:sldId id="268" r:id="rId12"/>
    <p:sldId id="269" r:id="rId13"/>
    <p:sldId id="270" r:id="rId14"/>
    <p:sldId id="271" r:id="rId15"/>
    <p:sldId id="285" r:id="rId16"/>
    <p:sldId id="273" r:id="rId17"/>
    <p:sldId id="279" r:id="rId18"/>
    <p:sldId id="272" r:id="rId19"/>
    <p:sldId id="286" r:id="rId20"/>
    <p:sldId id="287" r:id="rId21"/>
    <p:sldId id="288" r:id="rId22"/>
    <p:sldId id="274" r:id="rId23"/>
    <p:sldId id="275" r:id="rId24"/>
    <p:sldId id="276" r:id="rId25"/>
    <p:sldId id="277" r:id="rId26"/>
    <p:sldId id="278" r:id="rId27"/>
    <p:sldId id="280" r:id="rId28"/>
    <p:sldId id="284" r:id="rId29"/>
    <p:sldId id="281" r:id="rId30"/>
    <p:sldId id="282" r:id="rId31"/>
    <p:sldId id="28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50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31D28-EEA0-4CE7-A401-96A14C41E3FF}" type="doc">
      <dgm:prSet loTypeId="urn:microsoft.com/office/officeart/2005/8/layout/hierarchy2" loCatId="hierarchy" qsTypeId="urn:microsoft.com/office/officeart/2005/8/quickstyle/3d2" qsCatId="3D" csTypeId="urn:microsoft.com/office/officeart/2005/8/colors/accent1_2" csCatId="accent1" phldr="1"/>
      <dgm:spPr/>
      <dgm:t>
        <a:bodyPr/>
        <a:lstStyle/>
        <a:p>
          <a:endParaRPr lang="en-AU"/>
        </a:p>
      </dgm:t>
    </dgm:pt>
    <dgm:pt modelId="{AB0382F4-047D-409E-B5C4-A6409C2BC1FC}">
      <dgm:prSet phldrT="[Text]"/>
      <dgm:spPr/>
      <dgm:t>
        <a:bodyPr/>
        <a:lstStyle/>
        <a:p>
          <a:r>
            <a:rPr lang="en-AU" dirty="0" smtClean="0"/>
            <a:t>Final Assessment</a:t>
          </a:r>
        </a:p>
        <a:p>
          <a:r>
            <a:rPr lang="en-AU" dirty="0" smtClean="0"/>
            <a:t>100%</a:t>
          </a:r>
          <a:endParaRPr lang="en-AU" dirty="0"/>
        </a:p>
      </dgm:t>
    </dgm:pt>
    <dgm:pt modelId="{C891B492-F674-47F4-A13E-E5BE0DA54B83}" type="parTrans" cxnId="{0CCD52D6-2520-44A2-915E-4922A0C921C8}">
      <dgm:prSet/>
      <dgm:spPr/>
      <dgm:t>
        <a:bodyPr/>
        <a:lstStyle/>
        <a:p>
          <a:endParaRPr lang="en-AU"/>
        </a:p>
      </dgm:t>
    </dgm:pt>
    <dgm:pt modelId="{632F6CC7-6B31-41E2-856B-2DF2641D46FC}" type="sibTrans" cxnId="{0CCD52D6-2520-44A2-915E-4922A0C921C8}">
      <dgm:prSet/>
      <dgm:spPr/>
      <dgm:t>
        <a:bodyPr/>
        <a:lstStyle/>
        <a:p>
          <a:endParaRPr lang="en-AU"/>
        </a:p>
      </dgm:t>
    </dgm:pt>
    <dgm:pt modelId="{4CE792DC-9E33-41CA-BE8D-72B993475C95}">
      <dgm:prSet phldrT="[Text]"/>
      <dgm:spPr/>
      <dgm:t>
        <a:bodyPr/>
        <a:lstStyle/>
        <a:p>
          <a:r>
            <a:rPr lang="en-AU" dirty="0" smtClean="0"/>
            <a:t>Unit 3 SAC</a:t>
          </a:r>
        </a:p>
        <a:p>
          <a:r>
            <a:rPr lang="en-AU" dirty="0" smtClean="0"/>
            <a:t>25%</a:t>
          </a:r>
          <a:endParaRPr lang="en-AU" dirty="0"/>
        </a:p>
      </dgm:t>
    </dgm:pt>
    <dgm:pt modelId="{35460830-AA88-4E94-98F1-AEBEB5114C61}" type="parTrans" cxnId="{5EF2B324-09F6-450E-9070-A5C259C0FF5B}">
      <dgm:prSet/>
      <dgm:spPr/>
      <dgm:t>
        <a:bodyPr/>
        <a:lstStyle/>
        <a:p>
          <a:endParaRPr lang="en-AU"/>
        </a:p>
      </dgm:t>
    </dgm:pt>
    <dgm:pt modelId="{AB7549C8-8315-4B1A-B1B8-F382FCA36033}" type="sibTrans" cxnId="{5EF2B324-09F6-450E-9070-A5C259C0FF5B}">
      <dgm:prSet/>
      <dgm:spPr/>
      <dgm:t>
        <a:bodyPr/>
        <a:lstStyle/>
        <a:p>
          <a:endParaRPr lang="en-AU"/>
        </a:p>
      </dgm:t>
    </dgm:pt>
    <dgm:pt modelId="{F99143E0-DFAB-419E-9A49-824F82372DB5}">
      <dgm:prSet phldrT="[Text]"/>
      <dgm:spPr/>
      <dgm:t>
        <a:bodyPr/>
        <a:lstStyle/>
        <a:p>
          <a:r>
            <a:rPr lang="en-AU" dirty="0" smtClean="0"/>
            <a:t>End-of-year Performance Examination </a:t>
          </a:r>
        </a:p>
        <a:p>
          <a:r>
            <a:rPr lang="en-AU" dirty="0" smtClean="0"/>
            <a:t>50%</a:t>
          </a:r>
          <a:endParaRPr lang="en-AU" dirty="0"/>
        </a:p>
      </dgm:t>
    </dgm:pt>
    <dgm:pt modelId="{A63AA7C7-09C5-48A4-B594-FE07922CE603}" type="parTrans" cxnId="{3DD5B01A-CE0A-4E2D-A358-9A3764B00560}">
      <dgm:prSet/>
      <dgm:spPr/>
      <dgm:t>
        <a:bodyPr/>
        <a:lstStyle/>
        <a:p>
          <a:endParaRPr lang="en-AU"/>
        </a:p>
      </dgm:t>
    </dgm:pt>
    <dgm:pt modelId="{B3ADB3D3-EAD8-4BF8-8BB6-B01356C48D57}" type="sibTrans" cxnId="{3DD5B01A-CE0A-4E2D-A358-9A3764B00560}">
      <dgm:prSet/>
      <dgm:spPr/>
      <dgm:t>
        <a:bodyPr/>
        <a:lstStyle/>
        <a:p>
          <a:endParaRPr lang="en-AU"/>
        </a:p>
      </dgm:t>
    </dgm:pt>
    <dgm:pt modelId="{4DF156DA-9F44-492A-B9F4-168537277155}">
      <dgm:prSet/>
      <dgm:spPr/>
      <dgm:t>
        <a:bodyPr/>
        <a:lstStyle/>
        <a:p>
          <a:r>
            <a:rPr lang="en-AU" dirty="0" smtClean="0"/>
            <a:t>Unit 4 SAC</a:t>
          </a:r>
        </a:p>
        <a:p>
          <a:r>
            <a:rPr lang="en-AU" dirty="0" smtClean="0"/>
            <a:t>25%</a:t>
          </a:r>
          <a:endParaRPr lang="en-AU" dirty="0"/>
        </a:p>
      </dgm:t>
    </dgm:pt>
    <dgm:pt modelId="{F4BEB8B7-3C12-4431-8B02-D317C619CFE3}" type="parTrans" cxnId="{BB865F4E-E605-4B6F-AC03-E6D5B5C13D11}">
      <dgm:prSet/>
      <dgm:spPr/>
      <dgm:t>
        <a:bodyPr/>
        <a:lstStyle/>
        <a:p>
          <a:endParaRPr lang="en-AU"/>
        </a:p>
      </dgm:t>
    </dgm:pt>
    <dgm:pt modelId="{FB88212B-6321-4A64-A54A-93DFA2BF13F1}" type="sibTrans" cxnId="{BB865F4E-E605-4B6F-AC03-E6D5B5C13D11}">
      <dgm:prSet/>
      <dgm:spPr/>
      <dgm:t>
        <a:bodyPr/>
        <a:lstStyle/>
        <a:p>
          <a:endParaRPr lang="en-AU"/>
        </a:p>
      </dgm:t>
    </dgm:pt>
    <dgm:pt modelId="{03395270-0612-4A50-9F3C-EFE6E066C2FC}" type="pres">
      <dgm:prSet presAssocID="{9E531D28-EEA0-4CE7-A401-96A14C41E3FF}" presName="diagram" presStyleCnt="0">
        <dgm:presLayoutVars>
          <dgm:chPref val="1"/>
          <dgm:dir/>
          <dgm:animOne val="branch"/>
          <dgm:animLvl val="lvl"/>
          <dgm:resizeHandles val="exact"/>
        </dgm:presLayoutVars>
      </dgm:prSet>
      <dgm:spPr/>
      <dgm:t>
        <a:bodyPr/>
        <a:lstStyle/>
        <a:p>
          <a:endParaRPr lang="en-AU"/>
        </a:p>
      </dgm:t>
    </dgm:pt>
    <dgm:pt modelId="{5A9878F4-4D1B-4C1B-B1BC-6CBF448FF5CA}" type="pres">
      <dgm:prSet presAssocID="{AB0382F4-047D-409E-B5C4-A6409C2BC1FC}" presName="root1" presStyleCnt="0"/>
      <dgm:spPr/>
    </dgm:pt>
    <dgm:pt modelId="{39E62F43-C30A-424D-8EAE-7E1ACFFE124A}" type="pres">
      <dgm:prSet presAssocID="{AB0382F4-047D-409E-B5C4-A6409C2BC1FC}" presName="LevelOneTextNode" presStyleLbl="node0" presStyleIdx="0" presStyleCnt="1">
        <dgm:presLayoutVars>
          <dgm:chPref val="3"/>
        </dgm:presLayoutVars>
      </dgm:prSet>
      <dgm:spPr/>
      <dgm:t>
        <a:bodyPr/>
        <a:lstStyle/>
        <a:p>
          <a:endParaRPr lang="en-AU"/>
        </a:p>
      </dgm:t>
    </dgm:pt>
    <dgm:pt modelId="{F764F868-27B5-493C-AE1C-E280D502C5A6}" type="pres">
      <dgm:prSet presAssocID="{AB0382F4-047D-409E-B5C4-A6409C2BC1FC}" presName="level2hierChild" presStyleCnt="0"/>
      <dgm:spPr/>
    </dgm:pt>
    <dgm:pt modelId="{BB0DE3B1-271A-46A7-96EB-B36F705B7793}" type="pres">
      <dgm:prSet presAssocID="{35460830-AA88-4E94-98F1-AEBEB5114C61}" presName="conn2-1" presStyleLbl="parChTrans1D2" presStyleIdx="0" presStyleCnt="3"/>
      <dgm:spPr/>
      <dgm:t>
        <a:bodyPr/>
        <a:lstStyle/>
        <a:p>
          <a:endParaRPr lang="en-AU"/>
        </a:p>
      </dgm:t>
    </dgm:pt>
    <dgm:pt modelId="{0D9C4B45-E61E-43E4-9B35-CDEE9A4936EE}" type="pres">
      <dgm:prSet presAssocID="{35460830-AA88-4E94-98F1-AEBEB5114C61}" presName="connTx" presStyleLbl="parChTrans1D2" presStyleIdx="0" presStyleCnt="3"/>
      <dgm:spPr/>
      <dgm:t>
        <a:bodyPr/>
        <a:lstStyle/>
        <a:p>
          <a:endParaRPr lang="en-AU"/>
        </a:p>
      </dgm:t>
    </dgm:pt>
    <dgm:pt modelId="{3DBF421C-ACCF-4156-BD21-C1FC8C014FB9}" type="pres">
      <dgm:prSet presAssocID="{4CE792DC-9E33-41CA-BE8D-72B993475C95}" presName="root2" presStyleCnt="0"/>
      <dgm:spPr/>
    </dgm:pt>
    <dgm:pt modelId="{CB8B3A8D-52F5-467F-AF65-715A00BF08C5}" type="pres">
      <dgm:prSet presAssocID="{4CE792DC-9E33-41CA-BE8D-72B993475C95}" presName="LevelTwoTextNode" presStyleLbl="node2" presStyleIdx="0" presStyleCnt="3">
        <dgm:presLayoutVars>
          <dgm:chPref val="3"/>
        </dgm:presLayoutVars>
      </dgm:prSet>
      <dgm:spPr/>
      <dgm:t>
        <a:bodyPr/>
        <a:lstStyle/>
        <a:p>
          <a:endParaRPr lang="en-AU"/>
        </a:p>
      </dgm:t>
    </dgm:pt>
    <dgm:pt modelId="{E575E3D4-281C-4C73-88A0-5D7E567AAB14}" type="pres">
      <dgm:prSet presAssocID="{4CE792DC-9E33-41CA-BE8D-72B993475C95}" presName="level3hierChild" presStyleCnt="0"/>
      <dgm:spPr/>
    </dgm:pt>
    <dgm:pt modelId="{C5628CF6-788C-4DAC-BF80-86F3CB3CC371}" type="pres">
      <dgm:prSet presAssocID="{F4BEB8B7-3C12-4431-8B02-D317C619CFE3}" presName="conn2-1" presStyleLbl="parChTrans1D2" presStyleIdx="1" presStyleCnt="3"/>
      <dgm:spPr/>
      <dgm:t>
        <a:bodyPr/>
        <a:lstStyle/>
        <a:p>
          <a:endParaRPr lang="en-AU"/>
        </a:p>
      </dgm:t>
    </dgm:pt>
    <dgm:pt modelId="{8ECF6E6D-C300-46F3-8B2B-6379B6CAB13F}" type="pres">
      <dgm:prSet presAssocID="{F4BEB8B7-3C12-4431-8B02-D317C619CFE3}" presName="connTx" presStyleLbl="parChTrans1D2" presStyleIdx="1" presStyleCnt="3"/>
      <dgm:spPr/>
      <dgm:t>
        <a:bodyPr/>
        <a:lstStyle/>
        <a:p>
          <a:endParaRPr lang="en-AU"/>
        </a:p>
      </dgm:t>
    </dgm:pt>
    <dgm:pt modelId="{D357B406-0C84-444A-8A0A-461DFDF85C6F}" type="pres">
      <dgm:prSet presAssocID="{4DF156DA-9F44-492A-B9F4-168537277155}" presName="root2" presStyleCnt="0"/>
      <dgm:spPr/>
    </dgm:pt>
    <dgm:pt modelId="{5B6B62FA-8403-486B-A416-726145DBD879}" type="pres">
      <dgm:prSet presAssocID="{4DF156DA-9F44-492A-B9F4-168537277155}" presName="LevelTwoTextNode" presStyleLbl="node2" presStyleIdx="1" presStyleCnt="3">
        <dgm:presLayoutVars>
          <dgm:chPref val="3"/>
        </dgm:presLayoutVars>
      </dgm:prSet>
      <dgm:spPr/>
      <dgm:t>
        <a:bodyPr/>
        <a:lstStyle/>
        <a:p>
          <a:endParaRPr lang="en-AU"/>
        </a:p>
      </dgm:t>
    </dgm:pt>
    <dgm:pt modelId="{A394539D-EB96-42C0-A225-6ADD53B9A7A2}" type="pres">
      <dgm:prSet presAssocID="{4DF156DA-9F44-492A-B9F4-168537277155}" presName="level3hierChild" presStyleCnt="0"/>
      <dgm:spPr/>
    </dgm:pt>
    <dgm:pt modelId="{A2A78289-5F6D-4A53-BC44-60F72CC29C52}" type="pres">
      <dgm:prSet presAssocID="{A63AA7C7-09C5-48A4-B594-FE07922CE603}" presName="conn2-1" presStyleLbl="parChTrans1D2" presStyleIdx="2" presStyleCnt="3"/>
      <dgm:spPr/>
      <dgm:t>
        <a:bodyPr/>
        <a:lstStyle/>
        <a:p>
          <a:endParaRPr lang="en-AU"/>
        </a:p>
      </dgm:t>
    </dgm:pt>
    <dgm:pt modelId="{007ACDFA-03DA-496A-9F9B-69D6461D4E5E}" type="pres">
      <dgm:prSet presAssocID="{A63AA7C7-09C5-48A4-B594-FE07922CE603}" presName="connTx" presStyleLbl="parChTrans1D2" presStyleIdx="2" presStyleCnt="3"/>
      <dgm:spPr/>
      <dgm:t>
        <a:bodyPr/>
        <a:lstStyle/>
        <a:p>
          <a:endParaRPr lang="en-AU"/>
        </a:p>
      </dgm:t>
    </dgm:pt>
    <dgm:pt modelId="{4B0D0373-C5F2-4CBD-A268-122CE80350FA}" type="pres">
      <dgm:prSet presAssocID="{F99143E0-DFAB-419E-9A49-824F82372DB5}" presName="root2" presStyleCnt="0"/>
      <dgm:spPr/>
    </dgm:pt>
    <dgm:pt modelId="{02FF2518-1201-418E-B47E-5729F050CFD3}" type="pres">
      <dgm:prSet presAssocID="{F99143E0-DFAB-419E-9A49-824F82372DB5}" presName="LevelTwoTextNode" presStyleLbl="node2" presStyleIdx="2" presStyleCnt="3">
        <dgm:presLayoutVars>
          <dgm:chPref val="3"/>
        </dgm:presLayoutVars>
      </dgm:prSet>
      <dgm:spPr/>
      <dgm:t>
        <a:bodyPr/>
        <a:lstStyle/>
        <a:p>
          <a:endParaRPr lang="en-AU"/>
        </a:p>
      </dgm:t>
    </dgm:pt>
    <dgm:pt modelId="{A13A573D-A583-4D14-B47D-7AFC9F59A887}" type="pres">
      <dgm:prSet presAssocID="{F99143E0-DFAB-419E-9A49-824F82372DB5}" presName="level3hierChild" presStyleCnt="0"/>
      <dgm:spPr/>
    </dgm:pt>
  </dgm:ptLst>
  <dgm:cxnLst>
    <dgm:cxn modelId="{13717DB8-B068-4D0A-A74D-0890C04EDD20}" type="presOf" srcId="{9E531D28-EEA0-4CE7-A401-96A14C41E3FF}" destId="{03395270-0612-4A50-9F3C-EFE6E066C2FC}" srcOrd="0" destOrd="0" presId="urn:microsoft.com/office/officeart/2005/8/layout/hierarchy2"/>
    <dgm:cxn modelId="{0942466A-DF1E-4664-A4A6-9DAEBBDA38B7}" type="presOf" srcId="{A63AA7C7-09C5-48A4-B594-FE07922CE603}" destId="{A2A78289-5F6D-4A53-BC44-60F72CC29C52}" srcOrd="0" destOrd="0" presId="urn:microsoft.com/office/officeart/2005/8/layout/hierarchy2"/>
    <dgm:cxn modelId="{0CD74FC6-25D2-4C2A-963E-026694C82232}" type="presOf" srcId="{F4BEB8B7-3C12-4431-8B02-D317C619CFE3}" destId="{8ECF6E6D-C300-46F3-8B2B-6379B6CAB13F}" srcOrd="1" destOrd="0" presId="urn:microsoft.com/office/officeart/2005/8/layout/hierarchy2"/>
    <dgm:cxn modelId="{7AC98A1D-E8D7-4F6D-A142-454C4A2A5890}" type="presOf" srcId="{35460830-AA88-4E94-98F1-AEBEB5114C61}" destId="{0D9C4B45-E61E-43E4-9B35-CDEE9A4936EE}" srcOrd="1" destOrd="0" presId="urn:microsoft.com/office/officeart/2005/8/layout/hierarchy2"/>
    <dgm:cxn modelId="{5EF2B324-09F6-450E-9070-A5C259C0FF5B}" srcId="{AB0382F4-047D-409E-B5C4-A6409C2BC1FC}" destId="{4CE792DC-9E33-41CA-BE8D-72B993475C95}" srcOrd="0" destOrd="0" parTransId="{35460830-AA88-4E94-98F1-AEBEB5114C61}" sibTransId="{AB7549C8-8315-4B1A-B1B8-F382FCA36033}"/>
    <dgm:cxn modelId="{B0085A60-B421-4ABB-BCAD-77FA4E45E01B}" type="presOf" srcId="{4CE792DC-9E33-41CA-BE8D-72B993475C95}" destId="{CB8B3A8D-52F5-467F-AF65-715A00BF08C5}" srcOrd="0" destOrd="0" presId="urn:microsoft.com/office/officeart/2005/8/layout/hierarchy2"/>
    <dgm:cxn modelId="{6D37A89E-64F4-4142-9A36-092A20E55B21}" type="presOf" srcId="{A63AA7C7-09C5-48A4-B594-FE07922CE603}" destId="{007ACDFA-03DA-496A-9F9B-69D6461D4E5E}" srcOrd="1" destOrd="0" presId="urn:microsoft.com/office/officeart/2005/8/layout/hierarchy2"/>
    <dgm:cxn modelId="{9B0FF359-C39C-406E-A6D2-60022D4301E1}" type="presOf" srcId="{AB0382F4-047D-409E-B5C4-A6409C2BC1FC}" destId="{39E62F43-C30A-424D-8EAE-7E1ACFFE124A}" srcOrd="0" destOrd="0" presId="urn:microsoft.com/office/officeart/2005/8/layout/hierarchy2"/>
    <dgm:cxn modelId="{141F520F-8A1F-4B6E-88E9-AE6CBA5B331A}" type="presOf" srcId="{4DF156DA-9F44-492A-B9F4-168537277155}" destId="{5B6B62FA-8403-486B-A416-726145DBD879}" srcOrd="0" destOrd="0" presId="urn:microsoft.com/office/officeart/2005/8/layout/hierarchy2"/>
    <dgm:cxn modelId="{006996A9-4640-4F07-8937-D593ED7608FA}" type="presOf" srcId="{F4BEB8B7-3C12-4431-8B02-D317C619CFE3}" destId="{C5628CF6-788C-4DAC-BF80-86F3CB3CC371}" srcOrd="0" destOrd="0" presId="urn:microsoft.com/office/officeart/2005/8/layout/hierarchy2"/>
    <dgm:cxn modelId="{02F6B7B4-2C03-4FD5-8D52-7A8EE0C9D10D}" type="presOf" srcId="{35460830-AA88-4E94-98F1-AEBEB5114C61}" destId="{BB0DE3B1-271A-46A7-96EB-B36F705B7793}" srcOrd="0" destOrd="0" presId="urn:microsoft.com/office/officeart/2005/8/layout/hierarchy2"/>
    <dgm:cxn modelId="{3DD5B01A-CE0A-4E2D-A358-9A3764B00560}" srcId="{AB0382F4-047D-409E-B5C4-A6409C2BC1FC}" destId="{F99143E0-DFAB-419E-9A49-824F82372DB5}" srcOrd="2" destOrd="0" parTransId="{A63AA7C7-09C5-48A4-B594-FE07922CE603}" sibTransId="{B3ADB3D3-EAD8-4BF8-8BB6-B01356C48D57}"/>
    <dgm:cxn modelId="{BB865F4E-E605-4B6F-AC03-E6D5B5C13D11}" srcId="{AB0382F4-047D-409E-B5C4-A6409C2BC1FC}" destId="{4DF156DA-9F44-492A-B9F4-168537277155}" srcOrd="1" destOrd="0" parTransId="{F4BEB8B7-3C12-4431-8B02-D317C619CFE3}" sibTransId="{FB88212B-6321-4A64-A54A-93DFA2BF13F1}"/>
    <dgm:cxn modelId="{0CCD52D6-2520-44A2-915E-4922A0C921C8}" srcId="{9E531D28-EEA0-4CE7-A401-96A14C41E3FF}" destId="{AB0382F4-047D-409E-B5C4-A6409C2BC1FC}" srcOrd="0" destOrd="0" parTransId="{C891B492-F674-47F4-A13E-E5BE0DA54B83}" sibTransId="{632F6CC7-6B31-41E2-856B-2DF2641D46FC}"/>
    <dgm:cxn modelId="{DD2FB19F-D907-45B9-8AD3-90B6172B7ADE}" type="presOf" srcId="{F99143E0-DFAB-419E-9A49-824F82372DB5}" destId="{02FF2518-1201-418E-B47E-5729F050CFD3}" srcOrd="0" destOrd="0" presId="urn:microsoft.com/office/officeart/2005/8/layout/hierarchy2"/>
    <dgm:cxn modelId="{9C5D1144-E284-4AE4-AFBF-C39FF5C5F7EA}" type="presParOf" srcId="{03395270-0612-4A50-9F3C-EFE6E066C2FC}" destId="{5A9878F4-4D1B-4C1B-B1BC-6CBF448FF5CA}" srcOrd="0" destOrd="0" presId="urn:microsoft.com/office/officeart/2005/8/layout/hierarchy2"/>
    <dgm:cxn modelId="{7F26DD55-D98A-47C0-A32C-F24A523A7BAF}" type="presParOf" srcId="{5A9878F4-4D1B-4C1B-B1BC-6CBF448FF5CA}" destId="{39E62F43-C30A-424D-8EAE-7E1ACFFE124A}" srcOrd="0" destOrd="0" presId="urn:microsoft.com/office/officeart/2005/8/layout/hierarchy2"/>
    <dgm:cxn modelId="{E5C24B49-C1A9-405C-8C2C-B78051F959DF}" type="presParOf" srcId="{5A9878F4-4D1B-4C1B-B1BC-6CBF448FF5CA}" destId="{F764F868-27B5-493C-AE1C-E280D502C5A6}" srcOrd="1" destOrd="0" presId="urn:microsoft.com/office/officeart/2005/8/layout/hierarchy2"/>
    <dgm:cxn modelId="{303F88EE-F766-46EC-A7BB-506AC9A7E9A0}" type="presParOf" srcId="{F764F868-27B5-493C-AE1C-E280D502C5A6}" destId="{BB0DE3B1-271A-46A7-96EB-B36F705B7793}" srcOrd="0" destOrd="0" presId="urn:microsoft.com/office/officeart/2005/8/layout/hierarchy2"/>
    <dgm:cxn modelId="{0106CC48-C322-4698-A597-914DDE92DC60}" type="presParOf" srcId="{BB0DE3B1-271A-46A7-96EB-B36F705B7793}" destId="{0D9C4B45-E61E-43E4-9B35-CDEE9A4936EE}" srcOrd="0" destOrd="0" presId="urn:microsoft.com/office/officeart/2005/8/layout/hierarchy2"/>
    <dgm:cxn modelId="{6FB5E0A0-769B-48CF-B8C0-D39DF0397F51}" type="presParOf" srcId="{F764F868-27B5-493C-AE1C-E280D502C5A6}" destId="{3DBF421C-ACCF-4156-BD21-C1FC8C014FB9}" srcOrd="1" destOrd="0" presId="urn:microsoft.com/office/officeart/2005/8/layout/hierarchy2"/>
    <dgm:cxn modelId="{8B73FEEE-62F6-4CBE-82C2-E0FF289A9629}" type="presParOf" srcId="{3DBF421C-ACCF-4156-BD21-C1FC8C014FB9}" destId="{CB8B3A8D-52F5-467F-AF65-715A00BF08C5}" srcOrd="0" destOrd="0" presId="urn:microsoft.com/office/officeart/2005/8/layout/hierarchy2"/>
    <dgm:cxn modelId="{15E5993C-2820-4539-BEDE-6180191EDBB7}" type="presParOf" srcId="{3DBF421C-ACCF-4156-BD21-C1FC8C014FB9}" destId="{E575E3D4-281C-4C73-88A0-5D7E567AAB14}" srcOrd="1" destOrd="0" presId="urn:microsoft.com/office/officeart/2005/8/layout/hierarchy2"/>
    <dgm:cxn modelId="{11A7374F-98BB-4B3A-BC5D-EC8186BCB368}" type="presParOf" srcId="{F764F868-27B5-493C-AE1C-E280D502C5A6}" destId="{C5628CF6-788C-4DAC-BF80-86F3CB3CC371}" srcOrd="2" destOrd="0" presId="urn:microsoft.com/office/officeart/2005/8/layout/hierarchy2"/>
    <dgm:cxn modelId="{D257672A-592A-4D72-808B-04A116331159}" type="presParOf" srcId="{C5628CF6-788C-4DAC-BF80-86F3CB3CC371}" destId="{8ECF6E6D-C300-46F3-8B2B-6379B6CAB13F}" srcOrd="0" destOrd="0" presId="urn:microsoft.com/office/officeart/2005/8/layout/hierarchy2"/>
    <dgm:cxn modelId="{E982E082-E16E-432B-86B6-E8B19D7555F7}" type="presParOf" srcId="{F764F868-27B5-493C-AE1C-E280D502C5A6}" destId="{D357B406-0C84-444A-8A0A-461DFDF85C6F}" srcOrd="3" destOrd="0" presId="urn:microsoft.com/office/officeart/2005/8/layout/hierarchy2"/>
    <dgm:cxn modelId="{867C0AFB-F52C-4529-B818-D348D9B237B6}" type="presParOf" srcId="{D357B406-0C84-444A-8A0A-461DFDF85C6F}" destId="{5B6B62FA-8403-486B-A416-726145DBD879}" srcOrd="0" destOrd="0" presId="urn:microsoft.com/office/officeart/2005/8/layout/hierarchy2"/>
    <dgm:cxn modelId="{B4BCBCDA-776B-43F7-8BD0-98AD4A369D31}" type="presParOf" srcId="{D357B406-0C84-444A-8A0A-461DFDF85C6F}" destId="{A394539D-EB96-42C0-A225-6ADD53B9A7A2}" srcOrd="1" destOrd="0" presId="urn:microsoft.com/office/officeart/2005/8/layout/hierarchy2"/>
    <dgm:cxn modelId="{2DF44DF7-4BDC-49EE-B44A-16E7113F5A4F}" type="presParOf" srcId="{F764F868-27B5-493C-AE1C-E280D502C5A6}" destId="{A2A78289-5F6D-4A53-BC44-60F72CC29C52}" srcOrd="4" destOrd="0" presId="urn:microsoft.com/office/officeart/2005/8/layout/hierarchy2"/>
    <dgm:cxn modelId="{3FFE9BD7-3ABE-45F8-ACB0-3329CC0B33F7}" type="presParOf" srcId="{A2A78289-5F6D-4A53-BC44-60F72CC29C52}" destId="{007ACDFA-03DA-496A-9F9B-69D6461D4E5E}" srcOrd="0" destOrd="0" presId="urn:microsoft.com/office/officeart/2005/8/layout/hierarchy2"/>
    <dgm:cxn modelId="{C42028CE-D526-4A93-9939-903AA4679F97}" type="presParOf" srcId="{F764F868-27B5-493C-AE1C-E280D502C5A6}" destId="{4B0D0373-C5F2-4CBD-A268-122CE80350FA}" srcOrd="5" destOrd="0" presId="urn:microsoft.com/office/officeart/2005/8/layout/hierarchy2"/>
    <dgm:cxn modelId="{3256B5D4-F079-4AB9-9852-6BC643E17CFE}" type="presParOf" srcId="{4B0D0373-C5F2-4CBD-A268-122CE80350FA}" destId="{02FF2518-1201-418E-B47E-5729F050CFD3}" srcOrd="0" destOrd="0" presId="urn:microsoft.com/office/officeart/2005/8/layout/hierarchy2"/>
    <dgm:cxn modelId="{5D38D26C-4A98-4C9F-978A-ACC5C05D2C38}" type="presParOf" srcId="{4B0D0373-C5F2-4CBD-A268-122CE80350FA}" destId="{A13A573D-A583-4D14-B47D-7AFC9F59A887}"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81A14D-6194-415E-8D73-AE6B3F703F4B}" type="doc">
      <dgm:prSet loTypeId="urn:microsoft.com/office/officeart/2005/8/layout/vList5" loCatId="list" qsTypeId="urn:microsoft.com/office/officeart/2005/8/quickstyle/3d2" qsCatId="3D" csTypeId="urn:microsoft.com/office/officeart/2005/8/colors/colorful2" csCatId="colorful" phldr="1"/>
      <dgm:spPr/>
      <dgm:t>
        <a:bodyPr/>
        <a:lstStyle/>
        <a:p>
          <a:endParaRPr lang="en-AU"/>
        </a:p>
      </dgm:t>
    </dgm:pt>
    <dgm:pt modelId="{FAAC2388-E0B4-4C76-A891-18C6662842E3}">
      <dgm:prSet phldrT="[Text]"/>
      <dgm:spPr/>
      <dgm:t>
        <a:bodyPr/>
        <a:lstStyle/>
        <a:p>
          <a:r>
            <a:rPr lang="en-AU" dirty="0" smtClean="0"/>
            <a:t>Term 1</a:t>
          </a:r>
          <a:endParaRPr lang="en-AU" dirty="0"/>
        </a:p>
      </dgm:t>
    </dgm:pt>
    <dgm:pt modelId="{2481FA26-AFF8-411B-8401-5E36B8541E70}" type="parTrans" cxnId="{1B80B5EB-6344-4CF9-B66D-442F77026EE7}">
      <dgm:prSet/>
      <dgm:spPr/>
      <dgm:t>
        <a:bodyPr/>
        <a:lstStyle/>
        <a:p>
          <a:endParaRPr lang="en-AU"/>
        </a:p>
      </dgm:t>
    </dgm:pt>
    <dgm:pt modelId="{1EC42D8A-5246-460C-8CF9-0661BB5B3EF8}" type="sibTrans" cxnId="{1B80B5EB-6344-4CF9-B66D-442F77026EE7}">
      <dgm:prSet/>
      <dgm:spPr/>
      <dgm:t>
        <a:bodyPr/>
        <a:lstStyle/>
        <a:p>
          <a:endParaRPr lang="en-AU"/>
        </a:p>
      </dgm:t>
    </dgm:pt>
    <dgm:pt modelId="{36B97FF7-7128-4C32-98A5-393E5564333B}">
      <dgm:prSet phldrT="[Text]" custT="1"/>
      <dgm:spPr/>
      <dgm:t>
        <a:bodyPr/>
        <a:lstStyle/>
        <a:p>
          <a:r>
            <a:rPr lang="en-AU" sz="2000" dirty="0" smtClean="0">
              <a:latin typeface="+mj-lt"/>
            </a:rPr>
            <a:t>Visit to Mercy Place</a:t>
          </a:r>
          <a:endParaRPr lang="en-AU" sz="2000" dirty="0">
            <a:latin typeface="+mj-lt"/>
          </a:endParaRPr>
        </a:p>
      </dgm:t>
    </dgm:pt>
    <dgm:pt modelId="{6C0E65D2-B4A4-486B-8EE5-FFA0731BA38E}" type="parTrans" cxnId="{02834AA3-D197-443E-BF15-62FFE8760885}">
      <dgm:prSet/>
      <dgm:spPr/>
      <dgm:t>
        <a:bodyPr/>
        <a:lstStyle/>
        <a:p>
          <a:endParaRPr lang="en-AU"/>
        </a:p>
      </dgm:t>
    </dgm:pt>
    <dgm:pt modelId="{8A3EDB4C-CF03-4075-93CF-3EAEAF08B766}" type="sibTrans" cxnId="{02834AA3-D197-443E-BF15-62FFE8760885}">
      <dgm:prSet/>
      <dgm:spPr/>
      <dgm:t>
        <a:bodyPr/>
        <a:lstStyle/>
        <a:p>
          <a:endParaRPr lang="en-AU"/>
        </a:p>
      </dgm:t>
    </dgm:pt>
    <dgm:pt modelId="{927E60E7-708B-42E6-A824-D88CDF4ABC5C}">
      <dgm:prSet phldrT="[Text]"/>
      <dgm:spPr/>
      <dgm:t>
        <a:bodyPr/>
        <a:lstStyle/>
        <a:p>
          <a:r>
            <a:rPr lang="en-AU" dirty="0" smtClean="0"/>
            <a:t>Term 2</a:t>
          </a:r>
          <a:endParaRPr lang="en-AU" dirty="0"/>
        </a:p>
      </dgm:t>
    </dgm:pt>
    <dgm:pt modelId="{F620FFD8-EF48-451B-A631-BF6B37FE62C7}" type="parTrans" cxnId="{2F18FF39-19F9-4F0A-99DF-8B14E7F48FDD}">
      <dgm:prSet/>
      <dgm:spPr/>
      <dgm:t>
        <a:bodyPr/>
        <a:lstStyle/>
        <a:p>
          <a:endParaRPr lang="en-AU"/>
        </a:p>
      </dgm:t>
    </dgm:pt>
    <dgm:pt modelId="{9B6BB73B-401A-41B5-8885-2983F47B7745}" type="sibTrans" cxnId="{2F18FF39-19F9-4F0A-99DF-8B14E7F48FDD}">
      <dgm:prSet/>
      <dgm:spPr/>
      <dgm:t>
        <a:bodyPr/>
        <a:lstStyle/>
        <a:p>
          <a:endParaRPr lang="en-AU"/>
        </a:p>
      </dgm:t>
    </dgm:pt>
    <dgm:pt modelId="{523D7E10-D865-4A30-A557-113AD3B66FE6}">
      <dgm:prSet phldrT="[Text]" custT="1"/>
      <dgm:spPr/>
      <dgm:t>
        <a:bodyPr/>
        <a:lstStyle/>
        <a:p>
          <a:r>
            <a:rPr lang="en-AU" sz="2000" dirty="0" smtClean="0">
              <a:latin typeface="+mj-lt"/>
            </a:rPr>
            <a:t>Senior Music Soiree</a:t>
          </a:r>
          <a:endParaRPr lang="en-AU" sz="2000" dirty="0">
            <a:latin typeface="+mj-lt"/>
          </a:endParaRPr>
        </a:p>
      </dgm:t>
    </dgm:pt>
    <dgm:pt modelId="{3F8C2C82-3FC9-45E4-AFD3-376A861B6F7E}" type="parTrans" cxnId="{E6EC5859-51FC-44E5-9D34-97C5D23AE4D9}">
      <dgm:prSet/>
      <dgm:spPr/>
      <dgm:t>
        <a:bodyPr/>
        <a:lstStyle/>
        <a:p>
          <a:endParaRPr lang="en-AU"/>
        </a:p>
      </dgm:t>
    </dgm:pt>
    <dgm:pt modelId="{7345501C-D0A3-4466-AFD7-A65897F7208F}" type="sibTrans" cxnId="{E6EC5859-51FC-44E5-9D34-97C5D23AE4D9}">
      <dgm:prSet/>
      <dgm:spPr/>
      <dgm:t>
        <a:bodyPr/>
        <a:lstStyle/>
        <a:p>
          <a:endParaRPr lang="en-AU"/>
        </a:p>
      </dgm:t>
    </dgm:pt>
    <dgm:pt modelId="{A55839F7-7A90-4128-AF09-5CA8C6B8C2CA}">
      <dgm:prSet phldrT="[Text]"/>
      <dgm:spPr/>
      <dgm:t>
        <a:bodyPr/>
        <a:lstStyle/>
        <a:p>
          <a:r>
            <a:rPr lang="en-AU" dirty="0" smtClean="0"/>
            <a:t>Term 3</a:t>
          </a:r>
          <a:endParaRPr lang="en-AU" dirty="0"/>
        </a:p>
      </dgm:t>
    </dgm:pt>
    <dgm:pt modelId="{3C3ACC13-FF58-48D9-9F60-37BCF3CAE782}" type="parTrans" cxnId="{D1788668-633B-422B-8431-A0B5946C0196}">
      <dgm:prSet/>
      <dgm:spPr/>
      <dgm:t>
        <a:bodyPr/>
        <a:lstStyle/>
        <a:p>
          <a:endParaRPr lang="en-AU"/>
        </a:p>
      </dgm:t>
    </dgm:pt>
    <dgm:pt modelId="{EBA7F61D-46C9-4605-8BEC-62A9BEA62B0E}" type="sibTrans" cxnId="{D1788668-633B-422B-8431-A0B5946C0196}">
      <dgm:prSet/>
      <dgm:spPr/>
      <dgm:t>
        <a:bodyPr/>
        <a:lstStyle/>
        <a:p>
          <a:endParaRPr lang="en-AU"/>
        </a:p>
      </dgm:t>
    </dgm:pt>
    <dgm:pt modelId="{82BC49D8-77FF-453B-8A90-53B8DADFFD58}">
      <dgm:prSet phldrT="[Text]"/>
      <dgm:spPr/>
      <dgm:t>
        <a:bodyPr/>
        <a:lstStyle/>
        <a:p>
          <a:r>
            <a:rPr lang="en-AU" dirty="0" smtClean="0"/>
            <a:t>Term 4</a:t>
          </a:r>
          <a:endParaRPr lang="en-AU" dirty="0"/>
        </a:p>
      </dgm:t>
    </dgm:pt>
    <dgm:pt modelId="{5DCCDEA2-B996-43FC-A2AD-DA2767992FA3}" type="parTrans" cxnId="{785261E7-E9E2-4F6B-A25D-403DA3D193B2}">
      <dgm:prSet/>
      <dgm:spPr/>
      <dgm:t>
        <a:bodyPr/>
        <a:lstStyle/>
        <a:p>
          <a:endParaRPr lang="en-AU"/>
        </a:p>
      </dgm:t>
    </dgm:pt>
    <dgm:pt modelId="{FE5DB36E-6537-438D-8EDB-D4EB88A50AC1}" type="sibTrans" cxnId="{785261E7-E9E2-4F6B-A25D-403DA3D193B2}">
      <dgm:prSet/>
      <dgm:spPr/>
      <dgm:t>
        <a:bodyPr/>
        <a:lstStyle/>
        <a:p>
          <a:endParaRPr lang="en-AU"/>
        </a:p>
      </dgm:t>
    </dgm:pt>
    <dgm:pt modelId="{91BAD575-7E04-4B38-9768-90FBD188D1D5}">
      <dgm:prSet phldrT="[Text]" custT="1"/>
      <dgm:spPr/>
      <dgm:t>
        <a:bodyPr/>
        <a:lstStyle/>
        <a:p>
          <a:r>
            <a:rPr lang="en-AU" sz="2000" dirty="0" smtClean="0">
              <a:latin typeface="+mj-lt"/>
            </a:rPr>
            <a:t>VCE Recital Performance</a:t>
          </a:r>
          <a:endParaRPr lang="en-AU" sz="2000" dirty="0">
            <a:latin typeface="+mj-lt"/>
          </a:endParaRPr>
        </a:p>
      </dgm:t>
    </dgm:pt>
    <dgm:pt modelId="{B9DB5539-5E51-4D1B-8AA2-BA0293C1C0E9}" type="parTrans" cxnId="{CC6DE795-1B47-436F-BEEB-26473B91456C}">
      <dgm:prSet/>
      <dgm:spPr/>
      <dgm:t>
        <a:bodyPr/>
        <a:lstStyle/>
        <a:p>
          <a:endParaRPr lang="en-AU"/>
        </a:p>
      </dgm:t>
    </dgm:pt>
    <dgm:pt modelId="{B0BB920D-3FCF-414E-9E04-49B08F9ED720}" type="sibTrans" cxnId="{CC6DE795-1B47-436F-BEEB-26473B91456C}">
      <dgm:prSet/>
      <dgm:spPr/>
      <dgm:t>
        <a:bodyPr/>
        <a:lstStyle/>
        <a:p>
          <a:endParaRPr lang="en-AU"/>
        </a:p>
      </dgm:t>
    </dgm:pt>
    <dgm:pt modelId="{718076D4-AD37-4108-B3B5-D3CFA88187A7}">
      <dgm:prSet phldrT="[Text]" custT="1"/>
      <dgm:spPr/>
      <dgm:t>
        <a:bodyPr/>
        <a:lstStyle/>
        <a:p>
          <a:r>
            <a:rPr lang="en-AU" sz="1800" dirty="0" smtClean="0">
              <a:latin typeface="+mj-lt"/>
            </a:rPr>
            <a:t>Production</a:t>
          </a:r>
          <a:endParaRPr lang="en-AU" sz="1800" dirty="0">
            <a:latin typeface="+mj-lt"/>
          </a:endParaRPr>
        </a:p>
      </dgm:t>
    </dgm:pt>
    <dgm:pt modelId="{CCF87EE3-1734-4AF2-B2BA-364B04CCE216}" type="parTrans" cxnId="{66E2624B-A01C-409B-BBD0-42C57BED2B27}">
      <dgm:prSet/>
      <dgm:spPr/>
      <dgm:t>
        <a:bodyPr/>
        <a:lstStyle/>
        <a:p>
          <a:endParaRPr lang="en-AU"/>
        </a:p>
      </dgm:t>
    </dgm:pt>
    <dgm:pt modelId="{64236E0B-5C98-4D22-B799-049DC1A91B69}" type="sibTrans" cxnId="{66E2624B-A01C-409B-BBD0-42C57BED2B27}">
      <dgm:prSet/>
      <dgm:spPr/>
      <dgm:t>
        <a:bodyPr/>
        <a:lstStyle/>
        <a:p>
          <a:endParaRPr lang="en-AU"/>
        </a:p>
      </dgm:t>
    </dgm:pt>
    <dgm:pt modelId="{59AA1749-FD36-41B4-B8D9-E3FD086CED47}">
      <dgm:prSet phldrT="[Text]" custT="1"/>
      <dgm:spPr/>
      <dgm:t>
        <a:bodyPr/>
        <a:lstStyle/>
        <a:p>
          <a:r>
            <a:rPr lang="en-AU" sz="1800" dirty="0" smtClean="0">
              <a:latin typeface="+mj-lt"/>
            </a:rPr>
            <a:t>Visit to Mercy Place</a:t>
          </a:r>
          <a:endParaRPr lang="en-AU" sz="1800" dirty="0">
            <a:latin typeface="+mj-lt"/>
          </a:endParaRPr>
        </a:p>
      </dgm:t>
    </dgm:pt>
    <dgm:pt modelId="{EBAAC9C4-134A-47A4-8F0B-687DDB8799E6}" type="parTrans" cxnId="{EE08DC87-EE44-4787-81B8-EF90A437F2FF}">
      <dgm:prSet/>
      <dgm:spPr/>
      <dgm:t>
        <a:bodyPr/>
        <a:lstStyle/>
        <a:p>
          <a:endParaRPr lang="en-AU"/>
        </a:p>
      </dgm:t>
    </dgm:pt>
    <dgm:pt modelId="{655E5D07-0FCC-4D81-815F-34E895C39C97}" type="sibTrans" cxnId="{EE08DC87-EE44-4787-81B8-EF90A437F2FF}">
      <dgm:prSet/>
      <dgm:spPr/>
      <dgm:t>
        <a:bodyPr/>
        <a:lstStyle/>
        <a:p>
          <a:endParaRPr lang="en-AU"/>
        </a:p>
      </dgm:t>
    </dgm:pt>
    <dgm:pt modelId="{D0BE3CD1-DC0F-42F5-80F0-78A4D49188D7}">
      <dgm:prSet phldrT="[Text]" custT="1"/>
      <dgm:spPr/>
      <dgm:t>
        <a:bodyPr/>
        <a:lstStyle/>
        <a:p>
          <a:r>
            <a:rPr lang="en-AU" sz="2000" dirty="0" smtClean="0">
              <a:latin typeface="+mj-lt"/>
            </a:rPr>
            <a:t>Outcome 3 Performances</a:t>
          </a:r>
          <a:endParaRPr lang="en-AU" sz="2000" dirty="0">
            <a:latin typeface="+mj-lt"/>
          </a:endParaRPr>
        </a:p>
      </dgm:t>
    </dgm:pt>
    <dgm:pt modelId="{9992F077-3F19-44F0-8BD5-47261709664E}" type="parTrans" cxnId="{18874E01-D630-426D-A24E-DE9ADC9986E8}">
      <dgm:prSet/>
      <dgm:spPr/>
      <dgm:t>
        <a:bodyPr/>
        <a:lstStyle/>
        <a:p>
          <a:endParaRPr lang="en-AU"/>
        </a:p>
      </dgm:t>
    </dgm:pt>
    <dgm:pt modelId="{B0C84BC4-2415-4752-96D1-7F7121C16A20}" type="sibTrans" cxnId="{18874E01-D630-426D-A24E-DE9ADC9986E8}">
      <dgm:prSet/>
      <dgm:spPr/>
      <dgm:t>
        <a:bodyPr/>
        <a:lstStyle/>
        <a:p>
          <a:endParaRPr lang="en-AU"/>
        </a:p>
      </dgm:t>
    </dgm:pt>
    <dgm:pt modelId="{1D6DB6FA-0A55-4597-94A7-747D157D4D4F}">
      <dgm:prSet phldrT="[Text]" custT="1"/>
      <dgm:spPr/>
      <dgm:t>
        <a:bodyPr/>
        <a:lstStyle/>
        <a:p>
          <a:r>
            <a:rPr lang="en-AU" sz="1800" i="0" dirty="0" smtClean="0">
              <a:latin typeface="+mj-lt"/>
            </a:rPr>
            <a:t>Outcome 3 Performances</a:t>
          </a:r>
          <a:endParaRPr lang="en-AU" sz="1800" i="0" dirty="0">
            <a:latin typeface="+mj-lt"/>
          </a:endParaRPr>
        </a:p>
      </dgm:t>
    </dgm:pt>
    <dgm:pt modelId="{C1394626-A662-4C62-BECF-D973858A6ADC}" type="parTrans" cxnId="{30AC7E83-BF10-4711-B360-22DFBCC146C1}">
      <dgm:prSet/>
      <dgm:spPr/>
      <dgm:t>
        <a:bodyPr/>
        <a:lstStyle/>
        <a:p>
          <a:endParaRPr lang="en-AU"/>
        </a:p>
      </dgm:t>
    </dgm:pt>
    <dgm:pt modelId="{96E8B64F-84E9-49AA-8BBC-143CB07AC678}" type="sibTrans" cxnId="{30AC7E83-BF10-4711-B360-22DFBCC146C1}">
      <dgm:prSet/>
      <dgm:spPr/>
      <dgm:t>
        <a:bodyPr/>
        <a:lstStyle/>
        <a:p>
          <a:endParaRPr lang="en-AU"/>
        </a:p>
      </dgm:t>
    </dgm:pt>
    <dgm:pt modelId="{A97798DE-35AC-4B80-AD03-42545567743B}">
      <dgm:prSet phldrT="[Text]" custT="1"/>
      <dgm:spPr/>
      <dgm:t>
        <a:bodyPr/>
        <a:lstStyle/>
        <a:p>
          <a:r>
            <a:rPr lang="en-AU" sz="2000" dirty="0" smtClean="0">
              <a:latin typeface="+mj-lt"/>
            </a:rPr>
            <a:t>Awards Night</a:t>
          </a:r>
          <a:endParaRPr lang="en-AU" sz="2000" dirty="0">
            <a:latin typeface="+mj-lt"/>
          </a:endParaRPr>
        </a:p>
      </dgm:t>
    </dgm:pt>
    <dgm:pt modelId="{087576E4-9743-4872-84EE-166DF04F5BCD}" type="parTrans" cxnId="{2D014617-9E7C-4999-8332-117A33614C15}">
      <dgm:prSet/>
      <dgm:spPr/>
    </dgm:pt>
    <dgm:pt modelId="{FAB10136-FBA1-4D3E-B8CD-7050410CA154}" type="sibTrans" cxnId="{2D014617-9E7C-4999-8332-117A33614C15}">
      <dgm:prSet/>
      <dgm:spPr/>
    </dgm:pt>
    <dgm:pt modelId="{6ABAEE10-2F10-4378-A40D-A6EE68719EC2}">
      <dgm:prSet phldrT="[Text]" custT="1"/>
      <dgm:spPr/>
      <dgm:t>
        <a:bodyPr/>
        <a:lstStyle/>
        <a:p>
          <a:r>
            <a:rPr lang="en-AU" sz="2000" dirty="0" smtClean="0">
              <a:latin typeface="+mj-lt"/>
            </a:rPr>
            <a:t>End-of-term Assembly</a:t>
          </a:r>
          <a:endParaRPr lang="en-AU" sz="2000" dirty="0">
            <a:latin typeface="+mj-lt"/>
          </a:endParaRPr>
        </a:p>
      </dgm:t>
    </dgm:pt>
    <dgm:pt modelId="{4638FE39-2B51-4C91-A286-A607FFA8A6A5}" type="parTrans" cxnId="{C728CE88-D830-4518-BA70-2CE8848BABD1}">
      <dgm:prSet/>
      <dgm:spPr/>
    </dgm:pt>
    <dgm:pt modelId="{88FACD54-8D28-429F-9661-CA3D69D2CFE0}" type="sibTrans" cxnId="{C728CE88-D830-4518-BA70-2CE8848BABD1}">
      <dgm:prSet/>
      <dgm:spPr/>
    </dgm:pt>
    <dgm:pt modelId="{6B3CC65F-A0D3-4CF9-8F3F-9150F5A818C6}">
      <dgm:prSet phldrT="[Text]" custT="1" custLinFactNeighborX="2169" custLinFactNeighborY="28649"/>
      <dgm:spPr/>
      <dgm:t>
        <a:bodyPr/>
        <a:lstStyle/>
        <a:p>
          <a:r>
            <a:rPr lang="en-AU" sz="2000" dirty="0" smtClean="0">
              <a:latin typeface="+mj-lt"/>
            </a:rPr>
            <a:t>End-of-term Assembly</a:t>
          </a:r>
          <a:endParaRPr lang="en-AU" sz="2000" dirty="0">
            <a:latin typeface="+mj-lt"/>
          </a:endParaRPr>
        </a:p>
      </dgm:t>
    </dgm:pt>
    <dgm:pt modelId="{2D07DF6A-46D3-4B0B-8C34-79ADF02D6F09}" type="parTrans" cxnId="{D089BE12-DCF6-4791-A9DC-D8D25E097EF3}">
      <dgm:prSet/>
      <dgm:spPr/>
    </dgm:pt>
    <dgm:pt modelId="{B2302CDD-4021-4FA3-9716-2C295E2260AF}" type="sibTrans" cxnId="{D089BE12-DCF6-4791-A9DC-D8D25E097EF3}">
      <dgm:prSet/>
      <dgm:spPr/>
    </dgm:pt>
    <dgm:pt modelId="{49C87C51-976B-485D-81E8-4E29E09EB444}">
      <dgm:prSet phldrT="[Text]" custT="1" custLinFactNeighborX="2169" custLinFactNeighborY="28649"/>
      <dgm:spPr/>
      <dgm:t>
        <a:bodyPr/>
        <a:lstStyle/>
        <a:p>
          <a:r>
            <a:rPr lang="en-AU" sz="1800" i="0" dirty="0" smtClean="0">
              <a:latin typeface="+mj-lt"/>
            </a:rPr>
            <a:t>End-of-term Assembly</a:t>
          </a:r>
          <a:endParaRPr lang="en-AU" sz="1800" i="0" dirty="0">
            <a:latin typeface="+mj-lt"/>
          </a:endParaRPr>
        </a:p>
      </dgm:t>
    </dgm:pt>
    <dgm:pt modelId="{388436C0-777D-41A7-8A51-D285CA89ED6B}" type="parTrans" cxnId="{C3623644-A550-4262-AE46-DAB0AD0B0298}">
      <dgm:prSet/>
      <dgm:spPr/>
    </dgm:pt>
    <dgm:pt modelId="{4CD743E4-5FE1-4AB0-A86C-F8ADEEE9379B}" type="sibTrans" cxnId="{C3623644-A550-4262-AE46-DAB0AD0B0298}">
      <dgm:prSet/>
      <dgm:spPr/>
    </dgm:pt>
    <dgm:pt modelId="{5BAAD79D-8DB0-4407-B585-60DC41C453FD}" type="pres">
      <dgm:prSet presAssocID="{1681A14D-6194-415E-8D73-AE6B3F703F4B}" presName="Name0" presStyleCnt="0">
        <dgm:presLayoutVars>
          <dgm:dir/>
          <dgm:animLvl val="lvl"/>
          <dgm:resizeHandles val="exact"/>
        </dgm:presLayoutVars>
      </dgm:prSet>
      <dgm:spPr/>
    </dgm:pt>
    <dgm:pt modelId="{37168D67-9C89-4734-A231-0D015618139C}" type="pres">
      <dgm:prSet presAssocID="{FAAC2388-E0B4-4C76-A891-18C6662842E3}" presName="linNode" presStyleCnt="0"/>
      <dgm:spPr/>
    </dgm:pt>
    <dgm:pt modelId="{ABBF02AD-0017-4DFA-854D-D5CD8942AD87}" type="pres">
      <dgm:prSet presAssocID="{FAAC2388-E0B4-4C76-A891-18C6662842E3}" presName="parentText" presStyleLbl="node1" presStyleIdx="0" presStyleCnt="4">
        <dgm:presLayoutVars>
          <dgm:chMax val="1"/>
          <dgm:bulletEnabled val="1"/>
        </dgm:presLayoutVars>
      </dgm:prSet>
      <dgm:spPr/>
    </dgm:pt>
    <dgm:pt modelId="{C11D6854-7599-48A5-BAA2-FE2D9BA41487}" type="pres">
      <dgm:prSet presAssocID="{FAAC2388-E0B4-4C76-A891-18C6662842E3}" presName="descendantText" presStyleLbl="alignAccFollowNode1" presStyleIdx="0" presStyleCnt="4" custLinFactNeighborX="2169" custLinFactNeighborY="-2040">
        <dgm:presLayoutVars>
          <dgm:bulletEnabled val="1"/>
        </dgm:presLayoutVars>
      </dgm:prSet>
      <dgm:spPr/>
      <dgm:t>
        <a:bodyPr/>
        <a:lstStyle/>
        <a:p>
          <a:endParaRPr lang="en-AU"/>
        </a:p>
      </dgm:t>
    </dgm:pt>
    <dgm:pt modelId="{0538F95A-FCBC-48A3-B864-B5203632A1B2}" type="pres">
      <dgm:prSet presAssocID="{1EC42D8A-5246-460C-8CF9-0661BB5B3EF8}" presName="sp" presStyleCnt="0"/>
      <dgm:spPr/>
    </dgm:pt>
    <dgm:pt modelId="{4C002759-7EDF-4491-A16C-C32EBDCCC350}" type="pres">
      <dgm:prSet presAssocID="{927E60E7-708B-42E6-A824-D88CDF4ABC5C}" presName="linNode" presStyleCnt="0"/>
      <dgm:spPr/>
    </dgm:pt>
    <dgm:pt modelId="{4DAF69DA-FA3D-46E6-8BEF-785E3FE11E18}" type="pres">
      <dgm:prSet presAssocID="{927E60E7-708B-42E6-A824-D88CDF4ABC5C}" presName="parentText" presStyleLbl="node1" presStyleIdx="1" presStyleCnt="4">
        <dgm:presLayoutVars>
          <dgm:chMax val="1"/>
          <dgm:bulletEnabled val="1"/>
        </dgm:presLayoutVars>
      </dgm:prSet>
      <dgm:spPr/>
      <dgm:t>
        <a:bodyPr/>
        <a:lstStyle/>
        <a:p>
          <a:endParaRPr lang="en-AU"/>
        </a:p>
      </dgm:t>
    </dgm:pt>
    <dgm:pt modelId="{209ADA36-B2F1-4E40-90B1-DB715440A6A6}" type="pres">
      <dgm:prSet presAssocID="{927E60E7-708B-42E6-A824-D88CDF4ABC5C}" presName="descendantText" presStyleLbl="alignAccFollowNode1" presStyleIdx="1" presStyleCnt="4" custScaleY="124442">
        <dgm:presLayoutVars>
          <dgm:bulletEnabled val="1"/>
        </dgm:presLayoutVars>
      </dgm:prSet>
      <dgm:spPr/>
      <dgm:t>
        <a:bodyPr/>
        <a:lstStyle/>
        <a:p>
          <a:endParaRPr lang="en-AU"/>
        </a:p>
      </dgm:t>
    </dgm:pt>
    <dgm:pt modelId="{646968C0-42A9-4462-9717-A1D4C1C33471}" type="pres">
      <dgm:prSet presAssocID="{9B6BB73B-401A-41B5-8885-2983F47B7745}" presName="sp" presStyleCnt="0"/>
      <dgm:spPr/>
    </dgm:pt>
    <dgm:pt modelId="{6D26A4F9-D3D0-4388-A7BE-5800F946DDE5}" type="pres">
      <dgm:prSet presAssocID="{A55839F7-7A90-4128-AF09-5CA8C6B8C2CA}" presName="linNode" presStyleCnt="0"/>
      <dgm:spPr/>
    </dgm:pt>
    <dgm:pt modelId="{BA2E4FE3-F39B-4C13-8758-CD4DC6E0229D}" type="pres">
      <dgm:prSet presAssocID="{A55839F7-7A90-4128-AF09-5CA8C6B8C2CA}" presName="parentText" presStyleLbl="node1" presStyleIdx="2" presStyleCnt="4">
        <dgm:presLayoutVars>
          <dgm:chMax val="1"/>
          <dgm:bulletEnabled val="1"/>
        </dgm:presLayoutVars>
      </dgm:prSet>
      <dgm:spPr/>
      <dgm:t>
        <a:bodyPr/>
        <a:lstStyle/>
        <a:p>
          <a:endParaRPr lang="en-AU"/>
        </a:p>
      </dgm:t>
    </dgm:pt>
    <dgm:pt modelId="{E0AD47EB-3012-43AB-A719-75171A822E65}" type="pres">
      <dgm:prSet presAssocID="{A55839F7-7A90-4128-AF09-5CA8C6B8C2CA}" presName="descendantText" presStyleLbl="alignAccFollowNode1" presStyleIdx="2" presStyleCnt="4" custScaleY="142777">
        <dgm:presLayoutVars>
          <dgm:bulletEnabled val="1"/>
        </dgm:presLayoutVars>
      </dgm:prSet>
      <dgm:spPr/>
      <dgm:t>
        <a:bodyPr/>
        <a:lstStyle/>
        <a:p>
          <a:endParaRPr lang="en-AU"/>
        </a:p>
      </dgm:t>
    </dgm:pt>
    <dgm:pt modelId="{A6541BAC-C863-45AC-86BC-E7F379CFE2EA}" type="pres">
      <dgm:prSet presAssocID="{EBA7F61D-46C9-4605-8BEC-62A9BEA62B0E}" presName="sp" presStyleCnt="0"/>
      <dgm:spPr/>
    </dgm:pt>
    <dgm:pt modelId="{0E5D2BDC-EFB2-4B02-B696-53B107E60D84}" type="pres">
      <dgm:prSet presAssocID="{82BC49D8-77FF-453B-8A90-53B8DADFFD58}" presName="linNode" presStyleCnt="0"/>
      <dgm:spPr/>
    </dgm:pt>
    <dgm:pt modelId="{58193C00-DE93-4CF4-8EC1-054D51E1CFED}" type="pres">
      <dgm:prSet presAssocID="{82BC49D8-77FF-453B-8A90-53B8DADFFD58}" presName="parentText" presStyleLbl="node1" presStyleIdx="3" presStyleCnt="4">
        <dgm:presLayoutVars>
          <dgm:chMax val="1"/>
          <dgm:bulletEnabled val="1"/>
        </dgm:presLayoutVars>
      </dgm:prSet>
      <dgm:spPr/>
      <dgm:t>
        <a:bodyPr/>
        <a:lstStyle/>
        <a:p>
          <a:endParaRPr lang="en-AU"/>
        </a:p>
      </dgm:t>
    </dgm:pt>
    <dgm:pt modelId="{B1D84894-8C65-4C64-9F96-4F429CEA8C9B}" type="pres">
      <dgm:prSet presAssocID="{82BC49D8-77FF-453B-8A90-53B8DADFFD58}" presName="descendantText" presStyleLbl="alignAccFollowNode1" presStyleIdx="3" presStyleCnt="4">
        <dgm:presLayoutVars>
          <dgm:bulletEnabled val="1"/>
        </dgm:presLayoutVars>
      </dgm:prSet>
      <dgm:spPr/>
      <dgm:t>
        <a:bodyPr/>
        <a:lstStyle/>
        <a:p>
          <a:endParaRPr lang="en-AU"/>
        </a:p>
      </dgm:t>
    </dgm:pt>
  </dgm:ptLst>
  <dgm:cxnLst>
    <dgm:cxn modelId="{2F18FF39-19F9-4F0A-99DF-8B14E7F48FDD}" srcId="{1681A14D-6194-415E-8D73-AE6B3F703F4B}" destId="{927E60E7-708B-42E6-A824-D88CDF4ABC5C}" srcOrd="1" destOrd="0" parTransId="{F620FFD8-EF48-451B-A631-BF6B37FE62C7}" sibTransId="{9B6BB73B-401A-41B5-8885-2983F47B7745}"/>
    <dgm:cxn modelId="{598DA0EE-69B7-4292-83B8-FD69C8C9ACCF}" type="presOf" srcId="{1681A14D-6194-415E-8D73-AE6B3F703F4B}" destId="{5BAAD79D-8DB0-4407-B585-60DC41C453FD}" srcOrd="0" destOrd="0" presId="urn:microsoft.com/office/officeart/2005/8/layout/vList5"/>
    <dgm:cxn modelId="{76310A57-0D4A-4610-926C-6E2DB0E7F92F}" type="presOf" srcId="{D0BE3CD1-DC0F-42F5-80F0-78A4D49188D7}" destId="{209ADA36-B2F1-4E40-90B1-DB715440A6A6}" srcOrd="0" destOrd="1" presId="urn:microsoft.com/office/officeart/2005/8/layout/vList5"/>
    <dgm:cxn modelId="{1662FFF6-3032-4E86-88B0-B53D8D4572CF}" type="presOf" srcId="{523D7E10-D865-4A30-A557-113AD3B66FE6}" destId="{209ADA36-B2F1-4E40-90B1-DB715440A6A6}" srcOrd="0" destOrd="0" presId="urn:microsoft.com/office/officeart/2005/8/layout/vList5"/>
    <dgm:cxn modelId="{1B80B5EB-6344-4CF9-B66D-442F77026EE7}" srcId="{1681A14D-6194-415E-8D73-AE6B3F703F4B}" destId="{FAAC2388-E0B4-4C76-A891-18C6662842E3}" srcOrd="0" destOrd="0" parTransId="{2481FA26-AFF8-411B-8401-5E36B8541E70}" sibTransId="{1EC42D8A-5246-460C-8CF9-0661BB5B3EF8}"/>
    <dgm:cxn modelId="{5DAB5ABA-0C95-41F3-8B59-4D86DDDE7A16}" type="presOf" srcId="{82BC49D8-77FF-453B-8A90-53B8DADFFD58}" destId="{58193C00-DE93-4CF4-8EC1-054D51E1CFED}" srcOrd="0" destOrd="0" presId="urn:microsoft.com/office/officeart/2005/8/layout/vList5"/>
    <dgm:cxn modelId="{02834AA3-D197-443E-BF15-62FFE8760885}" srcId="{FAAC2388-E0B4-4C76-A891-18C6662842E3}" destId="{36B97FF7-7128-4C32-98A5-393E5564333B}" srcOrd="0" destOrd="0" parTransId="{6C0E65D2-B4A4-486B-8EE5-FFA0731BA38E}" sibTransId="{8A3EDB4C-CF03-4075-93CF-3EAEAF08B766}"/>
    <dgm:cxn modelId="{66E2624B-A01C-409B-BBD0-42C57BED2B27}" srcId="{A55839F7-7A90-4128-AF09-5CA8C6B8C2CA}" destId="{718076D4-AD37-4108-B3B5-D3CFA88187A7}" srcOrd="0" destOrd="0" parTransId="{CCF87EE3-1734-4AF2-B2BA-364B04CCE216}" sibTransId="{64236E0B-5C98-4D22-B799-049DC1A91B69}"/>
    <dgm:cxn modelId="{EE08DC87-EE44-4787-81B8-EF90A437F2FF}" srcId="{A55839F7-7A90-4128-AF09-5CA8C6B8C2CA}" destId="{59AA1749-FD36-41B4-B8D9-E3FD086CED47}" srcOrd="1" destOrd="0" parTransId="{EBAAC9C4-134A-47A4-8F0B-687DDB8799E6}" sibTransId="{655E5D07-0FCC-4D81-815F-34E895C39C97}"/>
    <dgm:cxn modelId="{C728CE88-D830-4518-BA70-2CE8848BABD1}" srcId="{FAAC2388-E0B4-4C76-A891-18C6662842E3}" destId="{6ABAEE10-2F10-4378-A40D-A6EE68719EC2}" srcOrd="1" destOrd="0" parTransId="{4638FE39-2B51-4C91-A286-A607FFA8A6A5}" sibTransId="{88FACD54-8D28-429F-9661-CA3D69D2CFE0}"/>
    <dgm:cxn modelId="{2779DC56-3FDA-45CD-90E2-6BCBA9E5F4ED}" type="presOf" srcId="{59AA1749-FD36-41B4-B8D9-E3FD086CED47}" destId="{E0AD47EB-3012-43AB-A719-75171A822E65}" srcOrd="0" destOrd="1" presId="urn:microsoft.com/office/officeart/2005/8/layout/vList5"/>
    <dgm:cxn modelId="{39E607B1-E4C4-4F32-BC76-256D2E822C8F}" type="presOf" srcId="{91BAD575-7E04-4B38-9768-90FBD188D1D5}" destId="{B1D84894-8C65-4C64-9F96-4F429CEA8C9B}" srcOrd="0" destOrd="0" presId="urn:microsoft.com/office/officeart/2005/8/layout/vList5"/>
    <dgm:cxn modelId="{30AC7E83-BF10-4711-B360-22DFBCC146C1}" srcId="{A55839F7-7A90-4128-AF09-5CA8C6B8C2CA}" destId="{1D6DB6FA-0A55-4597-94A7-747D157D4D4F}" srcOrd="3" destOrd="0" parTransId="{C1394626-A662-4C62-BECF-D973858A6ADC}" sibTransId="{96E8B64F-84E9-49AA-8BBC-143CB07AC678}"/>
    <dgm:cxn modelId="{C3623644-A550-4262-AE46-DAB0AD0B0298}" srcId="{A55839F7-7A90-4128-AF09-5CA8C6B8C2CA}" destId="{49C87C51-976B-485D-81E8-4E29E09EB444}" srcOrd="2" destOrd="0" parTransId="{388436C0-777D-41A7-8A51-D285CA89ED6B}" sibTransId="{4CD743E4-5FE1-4AB0-A86C-F8ADEEE9379B}"/>
    <dgm:cxn modelId="{2D014617-9E7C-4999-8332-117A33614C15}" srcId="{82BC49D8-77FF-453B-8A90-53B8DADFFD58}" destId="{A97798DE-35AC-4B80-AD03-42545567743B}" srcOrd="1" destOrd="0" parTransId="{087576E4-9743-4872-84EE-166DF04F5BCD}" sibTransId="{FAB10136-FBA1-4D3E-B8CD-7050410CA154}"/>
    <dgm:cxn modelId="{D5919652-2919-42A9-8A93-6B0D420CE9F9}" type="presOf" srcId="{6B3CC65F-A0D3-4CF9-8F3F-9150F5A818C6}" destId="{209ADA36-B2F1-4E40-90B1-DB715440A6A6}" srcOrd="0" destOrd="2" presId="urn:microsoft.com/office/officeart/2005/8/layout/vList5"/>
    <dgm:cxn modelId="{D1788668-633B-422B-8431-A0B5946C0196}" srcId="{1681A14D-6194-415E-8D73-AE6B3F703F4B}" destId="{A55839F7-7A90-4128-AF09-5CA8C6B8C2CA}" srcOrd="2" destOrd="0" parTransId="{3C3ACC13-FF58-48D9-9F60-37BCF3CAE782}" sibTransId="{EBA7F61D-46C9-4605-8BEC-62A9BEA62B0E}"/>
    <dgm:cxn modelId="{9830E55A-0169-46BE-90F8-ECB8E7A82DB2}" type="presOf" srcId="{36B97FF7-7128-4C32-98A5-393E5564333B}" destId="{C11D6854-7599-48A5-BAA2-FE2D9BA41487}" srcOrd="0" destOrd="0" presId="urn:microsoft.com/office/officeart/2005/8/layout/vList5"/>
    <dgm:cxn modelId="{A2E4E4D5-4A38-4155-80FF-F56FB123C8A9}" type="presOf" srcId="{A97798DE-35AC-4B80-AD03-42545567743B}" destId="{B1D84894-8C65-4C64-9F96-4F429CEA8C9B}" srcOrd="0" destOrd="1" presId="urn:microsoft.com/office/officeart/2005/8/layout/vList5"/>
    <dgm:cxn modelId="{6AA60390-2C1B-454B-A064-B7F581DC3AA6}" type="presOf" srcId="{718076D4-AD37-4108-B3B5-D3CFA88187A7}" destId="{E0AD47EB-3012-43AB-A719-75171A822E65}" srcOrd="0" destOrd="0" presId="urn:microsoft.com/office/officeart/2005/8/layout/vList5"/>
    <dgm:cxn modelId="{E6EC5859-51FC-44E5-9D34-97C5D23AE4D9}" srcId="{927E60E7-708B-42E6-A824-D88CDF4ABC5C}" destId="{523D7E10-D865-4A30-A557-113AD3B66FE6}" srcOrd="0" destOrd="0" parTransId="{3F8C2C82-3FC9-45E4-AFD3-376A861B6F7E}" sibTransId="{7345501C-D0A3-4466-AFD7-A65897F7208F}"/>
    <dgm:cxn modelId="{D44CB468-7E90-4FE6-AEF2-21B265FE4D26}" type="presOf" srcId="{6ABAEE10-2F10-4378-A40D-A6EE68719EC2}" destId="{C11D6854-7599-48A5-BAA2-FE2D9BA41487}" srcOrd="0" destOrd="1" presId="urn:microsoft.com/office/officeart/2005/8/layout/vList5"/>
    <dgm:cxn modelId="{66E119C9-50AB-4AD1-8375-EDCA57652750}" type="presOf" srcId="{1D6DB6FA-0A55-4597-94A7-747D157D4D4F}" destId="{E0AD47EB-3012-43AB-A719-75171A822E65}" srcOrd="0" destOrd="3" presId="urn:microsoft.com/office/officeart/2005/8/layout/vList5"/>
    <dgm:cxn modelId="{CC6DE795-1B47-436F-BEEB-26473B91456C}" srcId="{82BC49D8-77FF-453B-8A90-53B8DADFFD58}" destId="{91BAD575-7E04-4B38-9768-90FBD188D1D5}" srcOrd="0" destOrd="0" parTransId="{B9DB5539-5E51-4D1B-8AA2-BA0293C1C0E9}" sibTransId="{B0BB920D-3FCF-414E-9E04-49B08F9ED720}"/>
    <dgm:cxn modelId="{219667CA-C709-442B-9598-7315B785F20F}" type="presOf" srcId="{927E60E7-708B-42E6-A824-D88CDF4ABC5C}" destId="{4DAF69DA-FA3D-46E6-8BEF-785E3FE11E18}" srcOrd="0" destOrd="0" presId="urn:microsoft.com/office/officeart/2005/8/layout/vList5"/>
    <dgm:cxn modelId="{B2B496B7-F3B7-4E7C-9FED-4FB2F58F5644}" type="presOf" srcId="{FAAC2388-E0B4-4C76-A891-18C6662842E3}" destId="{ABBF02AD-0017-4DFA-854D-D5CD8942AD87}" srcOrd="0" destOrd="0" presId="urn:microsoft.com/office/officeart/2005/8/layout/vList5"/>
    <dgm:cxn modelId="{D089BE12-DCF6-4791-A9DC-D8D25E097EF3}" srcId="{927E60E7-708B-42E6-A824-D88CDF4ABC5C}" destId="{6B3CC65F-A0D3-4CF9-8F3F-9150F5A818C6}" srcOrd="2" destOrd="0" parTransId="{2D07DF6A-46D3-4B0B-8C34-79ADF02D6F09}" sibTransId="{B2302CDD-4021-4FA3-9716-2C295E2260AF}"/>
    <dgm:cxn modelId="{785261E7-E9E2-4F6B-A25D-403DA3D193B2}" srcId="{1681A14D-6194-415E-8D73-AE6B3F703F4B}" destId="{82BC49D8-77FF-453B-8A90-53B8DADFFD58}" srcOrd="3" destOrd="0" parTransId="{5DCCDEA2-B996-43FC-A2AD-DA2767992FA3}" sibTransId="{FE5DB36E-6537-438D-8EDB-D4EB88A50AC1}"/>
    <dgm:cxn modelId="{1C1B9E2A-07D8-4E87-8355-6E022489EC3C}" type="presOf" srcId="{49C87C51-976B-485D-81E8-4E29E09EB444}" destId="{E0AD47EB-3012-43AB-A719-75171A822E65}" srcOrd="0" destOrd="2" presId="urn:microsoft.com/office/officeart/2005/8/layout/vList5"/>
    <dgm:cxn modelId="{18874E01-D630-426D-A24E-DE9ADC9986E8}" srcId="{927E60E7-708B-42E6-A824-D88CDF4ABC5C}" destId="{D0BE3CD1-DC0F-42F5-80F0-78A4D49188D7}" srcOrd="1" destOrd="0" parTransId="{9992F077-3F19-44F0-8BD5-47261709664E}" sibTransId="{B0C84BC4-2415-4752-96D1-7F7121C16A20}"/>
    <dgm:cxn modelId="{DFD4CA37-FD5D-489F-8E4A-F6BEB232968D}" type="presOf" srcId="{A55839F7-7A90-4128-AF09-5CA8C6B8C2CA}" destId="{BA2E4FE3-F39B-4C13-8758-CD4DC6E0229D}" srcOrd="0" destOrd="0" presId="urn:microsoft.com/office/officeart/2005/8/layout/vList5"/>
    <dgm:cxn modelId="{FEFEA535-3835-4B30-A0E3-644BB3343EBC}" type="presParOf" srcId="{5BAAD79D-8DB0-4407-B585-60DC41C453FD}" destId="{37168D67-9C89-4734-A231-0D015618139C}" srcOrd="0" destOrd="0" presId="urn:microsoft.com/office/officeart/2005/8/layout/vList5"/>
    <dgm:cxn modelId="{C5167F5A-8234-43A6-B7EE-299520A991E9}" type="presParOf" srcId="{37168D67-9C89-4734-A231-0D015618139C}" destId="{ABBF02AD-0017-4DFA-854D-D5CD8942AD87}" srcOrd="0" destOrd="0" presId="urn:microsoft.com/office/officeart/2005/8/layout/vList5"/>
    <dgm:cxn modelId="{3CEB36DE-535E-4E74-B87E-52D9CDE7C95A}" type="presParOf" srcId="{37168D67-9C89-4734-A231-0D015618139C}" destId="{C11D6854-7599-48A5-BAA2-FE2D9BA41487}" srcOrd="1" destOrd="0" presId="urn:microsoft.com/office/officeart/2005/8/layout/vList5"/>
    <dgm:cxn modelId="{DA19FC1F-D7B7-464B-BA23-10FB8D01B0B3}" type="presParOf" srcId="{5BAAD79D-8DB0-4407-B585-60DC41C453FD}" destId="{0538F95A-FCBC-48A3-B864-B5203632A1B2}" srcOrd="1" destOrd="0" presId="urn:microsoft.com/office/officeart/2005/8/layout/vList5"/>
    <dgm:cxn modelId="{11459A0E-223F-4331-A303-A4AF0DC4577A}" type="presParOf" srcId="{5BAAD79D-8DB0-4407-B585-60DC41C453FD}" destId="{4C002759-7EDF-4491-A16C-C32EBDCCC350}" srcOrd="2" destOrd="0" presId="urn:microsoft.com/office/officeart/2005/8/layout/vList5"/>
    <dgm:cxn modelId="{68D340DE-DDA5-4581-B52D-FC3AD0DC6050}" type="presParOf" srcId="{4C002759-7EDF-4491-A16C-C32EBDCCC350}" destId="{4DAF69DA-FA3D-46E6-8BEF-785E3FE11E18}" srcOrd="0" destOrd="0" presId="urn:microsoft.com/office/officeart/2005/8/layout/vList5"/>
    <dgm:cxn modelId="{DAC73A23-6F52-44D5-9FC8-21685E53F617}" type="presParOf" srcId="{4C002759-7EDF-4491-A16C-C32EBDCCC350}" destId="{209ADA36-B2F1-4E40-90B1-DB715440A6A6}" srcOrd="1" destOrd="0" presId="urn:microsoft.com/office/officeart/2005/8/layout/vList5"/>
    <dgm:cxn modelId="{46179B30-0CA2-491D-A884-57461EC73F4E}" type="presParOf" srcId="{5BAAD79D-8DB0-4407-B585-60DC41C453FD}" destId="{646968C0-42A9-4462-9717-A1D4C1C33471}" srcOrd="3" destOrd="0" presId="urn:microsoft.com/office/officeart/2005/8/layout/vList5"/>
    <dgm:cxn modelId="{D2D198F6-4F95-4F6F-8329-E04D8BA12C17}" type="presParOf" srcId="{5BAAD79D-8DB0-4407-B585-60DC41C453FD}" destId="{6D26A4F9-D3D0-4388-A7BE-5800F946DDE5}" srcOrd="4" destOrd="0" presId="urn:microsoft.com/office/officeart/2005/8/layout/vList5"/>
    <dgm:cxn modelId="{95A36C14-4765-461B-B95B-7FCB83D8ED0E}" type="presParOf" srcId="{6D26A4F9-D3D0-4388-A7BE-5800F946DDE5}" destId="{BA2E4FE3-F39B-4C13-8758-CD4DC6E0229D}" srcOrd="0" destOrd="0" presId="urn:microsoft.com/office/officeart/2005/8/layout/vList5"/>
    <dgm:cxn modelId="{B130951B-43F4-425F-AC66-634418A769DE}" type="presParOf" srcId="{6D26A4F9-D3D0-4388-A7BE-5800F946DDE5}" destId="{E0AD47EB-3012-43AB-A719-75171A822E65}" srcOrd="1" destOrd="0" presId="urn:microsoft.com/office/officeart/2005/8/layout/vList5"/>
    <dgm:cxn modelId="{1D8B5EBC-810C-436F-AFD1-82F4661FCC68}" type="presParOf" srcId="{5BAAD79D-8DB0-4407-B585-60DC41C453FD}" destId="{A6541BAC-C863-45AC-86BC-E7F379CFE2EA}" srcOrd="5" destOrd="0" presId="urn:microsoft.com/office/officeart/2005/8/layout/vList5"/>
    <dgm:cxn modelId="{9E74C8B9-A196-442B-87D7-BB815E9EF51D}" type="presParOf" srcId="{5BAAD79D-8DB0-4407-B585-60DC41C453FD}" destId="{0E5D2BDC-EFB2-4B02-B696-53B107E60D84}" srcOrd="6" destOrd="0" presId="urn:microsoft.com/office/officeart/2005/8/layout/vList5"/>
    <dgm:cxn modelId="{CFB8976D-E9D2-4AF4-9637-1F115DBDA125}" type="presParOf" srcId="{0E5D2BDC-EFB2-4B02-B696-53B107E60D84}" destId="{58193C00-DE93-4CF4-8EC1-054D51E1CFED}" srcOrd="0" destOrd="0" presId="urn:microsoft.com/office/officeart/2005/8/layout/vList5"/>
    <dgm:cxn modelId="{68F19CF7-B294-4C05-AE49-B72305190AB1}" type="presParOf" srcId="{0E5D2BDC-EFB2-4B02-B696-53B107E60D84}" destId="{B1D84894-8C65-4C64-9F96-4F429CEA8C9B}"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228A62-AB63-4977-95D7-7A2103A55792}"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0A450C35-66FA-4824-B113-A92E62EF7E82}">
      <dgm:prSet phldrT="[Text]"/>
      <dgm:spPr/>
      <dgm:t>
        <a:bodyPr/>
        <a:lstStyle/>
        <a:p>
          <a:r>
            <a:rPr lang="en-AU" dirty="0" smtClean="0"/>
            <a:t>Focus Area</a:t>
          </a:r>
          <a:endParaRPr lang="en-AU" dirty="0"/>
        </a:p>
      </dgm:t>
    </dgm:pt>
    <dgm:pt modelId="{47E35B28-B4D2-490F-8375-12D10D84EA8E}" type="parTrans" cxnId="{65C95733-ED97-4496-A940-122DC0A84B00}">
      <dgm:prSet/>
      <dgm:spPr/>
      <dgm:t>
        <a:bodyPr/>
        <a:lstStyle/>
        <a:p>
          <a:endParaRPr lang="en-AU"/>
        </a:p>
      </dgm:t>
    </dgm:pt>
    <dgm:pt modelId="{8BF3D33D-0634-4AEC-B250-609D4F9FAC30}" type="sibTrans" cxnId="{65C95733-ED97-4496-A940-122DC0A84B00}">
      <dgm:prSet/>
      <dgm:spPr/>
      <dgm:t>
        <a:bodyPr/>
        <a:lstStyle/>
        <a:p>
          <a:endParaRPr lang="en-AU"/>
        </a:p>
      </dgm:t>
    </dgm:pt>
    <dgm:pt modelId="{E3B4C290-5A2A-4B29-993E-16FD3D104FF7}">
      <dgm:prSet phldrT="[Text]" custT="1"/>
      <dgm:spPr/>
      <dgm:t>
        <a:bodyPr/>
        <a:lstStyle/>
        <a:p>
          <a:r>
            <a:rPr lang="en-AU" sz="1400" dirty="0" smtClean="0"/>
            <a:t>Repertoire for Solo Performance in 2010</a:t>
          </a:r>
          <a:endParaRPr lang="en-AU" sz="1400" dirty="0"/>
        </a:p>
      </dgm:t>
    </dgm:pt>
    <dgm:pt modelId="{B7DCE1E6-2B4A-475E-9BA6-C6738147D5CD}" type="parTrans" cxnId="{6D027144-B8D0-4BF6-83D9-63C8431D14EE}">
      <dgm:prSet/>
      <dgm:spPr/>
      <dgm:t>
        <a:bodyPr/>
        <a:lstStyle/>
        <a:p>
          <a:endParaRPr lang="en-AU"/>
        </a:p>
      </dgm:t>
    </dgm:pt>
    <dgm:pt modelId="{E5DC331E-E76C-4D36-A202-5310E731DB30}" type="sibTrans" cxnId="{6D027144-B8D0-4BF6-83D9-63C8431D14EE}">
      <dgm:prSet/>
      <dgm:spPr/>
      <dgm:t>
        <a:bodyPr/>
        <a:lstStyle/>
        <a:p>
          <a:endParaRPr lang="en-AU"/>
        </a:p>
      </dgm:t>
    </dgm:pt>
    <dgm:pt modelId="{EB18CE2A-2EF4-477B-A643-DBD60CA5D5FF}">
      <dgm:prSet phldrT="[Text]" custT="1"/>
      <dgm:spPr/>
      <dgm:t>
        <a:bodyPr/>
        <a:lstStyle/>
        <a:p>
          <a:r>
            <a:rPr lang="en-AU" sz="1400" dirty="0" smtClean="0"/>
            <a:t>Repertoire for leisure in 2010</a:t>
          </a:r>
          <a:endParaRPr lang="en-AU" sz="1400" dirty="0"/>
        </a:p>
      </dgm:t>
    </dgm:pt>
    <dgm:pt modelId="{3D3A8BC2-0E96-4E2F-899F-D24573CC3F67}" type="parTrans" cxnId="{AD8488EF-3652-49EC-969A-97AD6C1DD2E6}">
      <dgm:prSet/>
      <dgm:spPr/>
      <dgm:t>
        <a:bodyPr/>
        <a:lstStyle/>
        <a:p>
          <a:endParaRPr lang="en-AU"/>
        </a:p>
      </dgm:t>
    </dgm:pt>
    <dgm:pt modelId="{B630A39E-3396-488D-A105-A48972AB6524}" type="sibTrans" cxnId="{AD8488EF-3652-49EC-969A-97AD6C1DD2E6}">
      <dgm:prSet/>
      <dgm:spPr/>
      <dgm:t>
        <a:bodyPr/>
        <a:lstStyle/>
        <a:p>
          <a:endParaRPr lang="en-AU"/>
        </a:p>
      </dgm:t>
    </dgm:pt>
    <dgm:pt modelId="{A0D9A4E9-D7A5-4D14-8DA6-FB3C17A29649}">
      <dgm:prSet phldrT="[Text]" custT="1"/>
      <dgm:spPr/>
      <dgm:t>
        <a:bodyPr/>
        <a:lstStyle/>
        <a:p>
          <a:r>
            <a:rPr lang="en-AU" sz="1400" dirty="0" smtClean="0"/>
            <a:t>Area of interest</a:t>
          </a:r>
          <a:endParaRPr lang="en-AU" sz="1400" dirty="0"/>
        </a:p>
      </dgm:t>
    </dgm:pt>
    <dgm:pt modelId="{9D1EDD11-6DCA-4CE9-BEB2-5BA6F84048EA}" type="parTrans" cxnId="{26CC24E0-32C3-47D7-B47B-970797FC2A7D}">
      <dgm:prSet/>
      <dgm:spPr/>
      <dgm:t>
        <a:bodyPr/>
        <a:lstStyle/>
        <a:p>
          <a:endParaRPr lang="en-AU"/>
        </a:p>
      </dgm:t>
    </dgm:pt>
    <dgm:pt modelId="{5ED1F139-999D-41A4-94A9-E5E53AD3D996}" type="sibTrans" cxnId="{26CC24E0-32C3-47D7-B47B-970797FC2A7D}">
      <dgm:prSet/>
      <dgm:spPr/>
      <dgm:t>
        <a:bodyPr/>
        <a:lstStyle/>
        <a:p>
          <a:endParaRPr lang="en-AU"/>
        </a:p>
      </dgm:t>
    </dgm:pt>
    <dgm:pt modelId="{7A4D88D6-FD83-45ED-A4F1-09811EA46D65}">
      <dgm:prSet phldrT="[Text]" custT="1"/>
      <dgm:spPr/>
      <dgm:t>
        <a:bodyPr/>
        <a:lstStyle/>
        <a:p>
          <a:r>
            <a:rPr lang="en-AU" sz="1400" dirty="0" smtClean="0"/>
            <a:t>Favourite genre</a:t>
          </a:r>
          <a:endParaRPr lang="en-AU" sz="1400" dirty="0"/>
        </a:p>
      </dgm:t>
    </dgm:pt>
    <dgm:pt modelId="{6129981C-2BE9-41EE-945F-939B5CE1876C}" type="parTrans" cxnId="{AD166209-B7EA-4C69-89FC-EEE0A7B2713F}">
      <dgm:prSet/>
      <dgm:spPr/>
      <dgm:t>
        <a:bodyPr/>
        <a:lstStyle/>
        <a:p>
          <a:endParaRPr lang="en-AU"/>
        </a:p>
      </dgm:t>
    </dgm:pt>
    <dgm:pt modelId="{BF434B92-93F4-46B2-A19D-1E0A6EEDDA02}" type="sibTrans" cxnId="{AD166209-B7EA-4C69-89FC-EEE0A7B2713F}">
      <dgm:prSet/>
      <dgm:spPr/>
      <dgm:t>
        <a:bodyPr/>
        <a:lstStyle/>
        <a:p>
          <a:endParaRPr lang="en-AU"/>
        </a:p>
      </dgm:t>
    </dgm:pt>
    <dgm:pt modelId="{256C2185-2390-4C1F-BAEB-1EFFF5A3E9C6}">
      <dgm:prSet phldrT="[Text]" custT="1"/>
      <dgm:spPr/>
      <dgm:t>
        <a:bodyPr/>
        <a:lstStyle/>
        <a:p>
          <a:r>
            <a:rPr lang="en-AU" sz="1400" dirty="0" smtClean="0"/>
            <a:t>Favourite band/musician/ composer</a:t>
          </a:r>
          <a:endParaRPr lang="en-AU" sz="1400" dirty="0"/>
        </a:p>
      </dgm:t>
    </dgm:pt>
    <dgm:pt modelId="{74982AD5-D67F-4E67-8B18-C9E7C82E9015}" type="parTrans" cxnId="{82864024-521C-42A4-A06D-6807709492FF}">
      <dgm:prSet/>
      <dgm:spPr/>
      <dgm:t>
        <a:bodyPr/>
        <a:lstStyle/>
        <a:p>
          <a:endParaRPr lang="en-AU"/>
        </a:p>
      </dgm:t>
    </dgm:pt>
    <dgm:pt modelId="{2FFC0621-1B8D-425D-BA60-6987B904087A}" type="sibTrans" cxnId="{82864024-521C-42A4-A06D-6807709492FF}">
      <dgm:prSet/>
      <dgm:spPr/>
      <dgm:t>
        <a:bodyPr/>
        <a:lstStyle/>
        <a:p>
          <a:endParaRPr lang="en-AU"/>
        </a:p>
      </dgm:t>
    </dgm:pt>
    <dgm:pt modelId="{21B6C366-79C1-42F1-9C16-E035009D8552}">
      <dgm:prSet phldrT="[Text]"/>
      <dgm:spPr/>
      <dgm:t>
        <a:bodyPr/>
        <a:lstStyle/>
        <a:p>
          <a:r>
            <a:rPr lang="en-AU" dirty="0" smtClean="0"/>
            <a:t>My strength</a:t>
          </a:r>
          <a:endParaRPr lang="en-AU" dirty="0"/>
        </a:p>
      </dgm:t>
    </dgm:pt>
    <dgm:pt modelId="{E2A4E7B1-29E6-4F14-A3D3-C3E131BF72E8}" type="parTrans" cxnId="{54E1794D-51BE-4EF6-936E-7694956E5192}">
      <dgm:prSet/>
      <dgm:spPr/>
      <dgm:t>
        <a:bodyPr/>
        <a:lstStyle/>
        <a:p>
          <a:endParaRPr lang="en-AU"/>
        </a:p>
      </dgm:t>
    </dgm:pt>
    <dgm:pt modelId="{FCDC5F5C-1FB3-4C7A-8E40-F50DA1B6C174}" type="sibTrans" cxnId="{54E1794D-51BE-4EF6-936E-7694956E5192}">
      <dgm:prSet/>
      <dgm:spPr/>
      <dgm:t>
        <a:bodyPr/>
        <a:lstStyle/>
        <a:p>
          <a:endParaRPr lang="en-AU"/>
        </a:p>
      </dgm:t>
    </dgm:pt>
    <dgm:pt modelId="{263F84AF-C567-498C-99F8-DC95DE2EE543}">
      <dgm:prSet phldrT="[Text]"/>
      <dgm:spPr/>
      <dgm:t>
        <a:bodyPr/>
        <a:lstStyle/>
        <a:p>
          <a:r>
            <a:rPr lang="en-AU" dirty="0" smtClean="0"/>
            <a:t>My weakness</a:t>
          </a:r>
          <a:endParaRPr lang="en-AU" dirty="0"/>
        </a:p>
      </dgm:t>
    </dgm:pt>
    <dgm:pt modelId="{4C62000E-4EA1-422D-AB71-283943BA7410}" type="parTrans" cxnId="{BF1CCDB9-79F2-4C44-91C8-7458E0EE4154}">
      <dgm:prSet/>
      <dgm:spPr/>
      <dgm:t>
        <a:bodyPr/>
        <a:lstStyle/>
        <a:p>
          <a:endParaRPr lang="en-AU"/>
        </a:p>
      </dgm:t>
    </dgm:pt>
    <dgm:pt modelId="{20A1EC23-81E1-420A-A8CA-F87D1E1F5ABA}" type="sibTrans" cxnId="{BF1CCDB9-79F2-4C44-91C8-7458E0EE4154}">
      <dgm:prSet/>
      <dgm:spPr/>
      <dgm:t>
        <a:bodyPr/>
        <a:lstStyle/>
        <a:p>
          <a:endParaRPr lang="en-AU"/>
        </a:p>
      </dgm:t>
    </dgm:pt>
    <dgm:pt modelId="{38C02ED9-99D8-4642-8835-4B3B5C1ACC51}" type="pres">
      <dgm:prSet presAssocID="{CB228A62-AB63-4977-95D7-7A2103A55792}" presName="cycle" presStyleCnt="0">
        <dgm:presLayoutVars>
          <dgm:chMax val="1"/>
          <dgm:dir/>
          <dgm:animLvl val="ctr"/>
          <dgm:resizeHandles val="exact"/>
        </dgm:presLayoutVars>
      </dgm:prSet>
      <dgm:spPr/>
      <dgm:t>
        <a:bodyPr/>
        <a:lstStyle/>
        <a:p>
          <a:endParaRPr lang="en-AU"/>
        </a:p>
      </dgm:t>
    </dgm:pt>
    <dgm:pt modelId="{066A468F-3426-4D98-A4FA-9A18498BE462}" type="pres">
      <dgm:prSet presAssocID="{0A450C35-66FA-4824-B113-A92E62EF7E82}" presName="centerShape" presStyleLbl="node0" presStyleIdx="0" presStyleCnt="1"/>
      <dgm:spPr/>
      <dgm:t>
        <a:bodyPr/>
        <a:lstStyle/>
        <a:p>
          <a:endParaRPr lang="en-AU"/>
        </a:p>
      </dgm:t>
    </dgm:pt>
    <dgm:pt modelId="{EA24AB22-A880-49B9-8082-5F411E6F48C6}" type="pres">
      <dgm:prSet presAssocID="{B7DCE1E6-2B4A-475E-9BA6-C6738147D5CD}" presName="Name9" presStyleLbl="parChTrans1D2" presStyleIdx="0" presStyleCnt="7"/>
      <dgm:spPr/>
      <dgm:t>
        <a:bodyPr/>
        <a:lstStyle/>
        <a:p>
          <a:endParaRPr lang="en-AU"/>
        </a:p>
      </dgm:t>
    </dgm:pt>
    <dgm:pt modelId="{45408F2D-1DCB-4CAA-85C6-BB6B53DCF3EB}" type="pres">
      <dgm:prSet presAssocID="{B7DCE1E6-2B4A-475E-9BA6-C6738147D5CD}" presName="connTx" presStyleLbl="parChTrans1D2" presStyleIdx="0" presStyleCnt="7"/>
      <dgm:spPr/>
      <dgm:t>
        <a:bodyPr/>
        <a:lstStyle/>
        <a:p>
          <a:endParaRPr lang="en-AU"/>
        </a:p>
      </dgm:t>
    </dgm:pt>
    <dgm:pt modelId="{385CFA0C-8C79-4FFA-93F5-798EC49BEA6E}" type="pres">
      <dgm:prSet presAssocID="{E3B4C290-5A2A-4B29-993E-16FD3D104FF7}" presName="node" presStyleLbl="node1" presStyleIdx="0" presStyleCnt="7" custScaleX="113183" custScaleY="111212">
        <dgm:presLayoutVars>
          <dgm:bulletEnabled val="1"/>
        </dgm:presLayoutVars>
      </dgm:prSet>
      <dgm:spPr/>
      <dgm:t>
        <a:bodyPr/>
        <a:lstStyle/>
        <a:p>
          <a:endParaRPr lang="en-AU"/>
        </a:p>
      </dgm:t>
    </dgm:pt>
    <dgm:pt modelId="{ADEB1FCC-7680-49BD-97DE-A06D321743AB}" type="pres">
      <dgm:prSet presAssocID="{3D3A8BC2-0E96-4E2F-899F-D24573CC3F67}" presName="Name9" presStyleLbl="parChTrans1D2" presStyleIdx="1" presStyleCnt="7"/>
      <dgm:spPr/>
      <dgm:t>
        <a:bodyPr/>
        <a:lstStyle/>
        <a:p>
          <a:endParaRPr lang="en-AU"/>
        </a:p>
      </dgm:t>
    </dgm:pt>
    <dgm:pt modelId="{5E0ABFF0-6FA1-43ED-B256-8B7EC8373337}" type="pres">
      <dgm:prSet presAssocID="{3D3A8BC2-0E96-4E2F-899F-D24573CC3F67}" presName="connTx" presStyleLbl="parChTrans1D2" presStyleIdx="1" presStyleCnt="7"/>
      <dgm:spPr/>
      <dgm:t>
        <a:bodyPr/>
        <a:lstStyle/>
        <a:p>
          <a:endParaRPr lang="en-AU"/>
        </a:p>
      </dgm:t>
    </dgm:pt>
    <dgm:pt modelId="{F33B662F-5E32-4929-98CC-1759C5E646A2}" type="pres">
      <dgm:prSet presAssocID="{EB18CE2A-2EF4-477B-A643-DBD60CA5D5FF}" presName="node" presStyleLbl="node1" presStyleIdx="1" presStyleCnt="7" custScaleX="100638" custScaleY="105645">
        <dgm:presLayoutVars>
          <dgm:bulletEnabled val="1"/>
        </dgm:presLayoutVars>
      </dgm:prSet>
      <dgm:spPr/>
      <dgm:t>
        <a:bodyPr/>
        <a:lstStyle/>
        <a:p>
          <a:endParaRPr lang="en-AU"/>
        </a:p>
      </dgm:t>
    </dgm:pt>
    <dgm:pt modelId="{D80EA0BB-0B22-4937-AF37-9E25A64DBB0F}" type="pres">
      <dgm:prSet presAssocID="{9D1EDD11-6DCA-4CE9-BEB2-5BA6F84048EA}" presName="Name9" presStyleLbl="parChTrans1D2" presStyleIdx="2" presStyleCnt="7"/>
      <dgm:spPr/>
      <dgm:t>
        <a:bodyPr/>
        <a:lstStyle/>
        <a:p>
          <a:endParaRPr lang="en-AU"/>
        </a:p>
      </dgm:t>
    </dgm:pt>
    <dgm:pt modelId="{99E6AA00-C643-44BB-990D-A49D3D7FC800}" type="pres">
      <dgm:prSet presAssocID="{9D1EDD11-6DCA-4CE9-BEB2-5BA6F84048EA}" presName="connTx" presStyleLbl="parChTrans1D2" presStyleIdx="2" presStyleCnt="7"/>
      <dgm:spPr/>
      <dgm:t>
        <a:bodyPr/>
        <a:lstStyle/>
        <a:p>
          <a:endParaRPr lang="en-AU"/>
        </a:p>
      </dgm:t>
    </dgm:pt>
    <dgm:pt modelId="{65CD20C3-DCEC-4819-AB53-6A0B43E21FD3}" type="pres">
      <dgm:prSet presAssocID="{A0D9A4E9-D7A5-4D14-8DA6-FB3C17A29649}" presName="node" presStyleLbl="node1" presStyleIdx="2" presStyleCnt="7">
        <dgm:presLayoutVars>
          <dgm:bulletEnabled val="1"/>
        </dgm:presLayoutVars>
      </dgm:prSet>
      <dgm:spPr/>
      <dgm:t>
        <a:bodyPr/>
        <a:lstStyle/>
        <a:p>
          <a:endParaRPr lang="en-AU"/>
        </a:p>
      </dgm:t>
    </dgm:pt>
    <dgm:pt modelId="{C3E0AE9D-2A7B-4AE8-B0E1-31B80ADCD764}" type="pres">
      <dgm:prSet presAssocID="{6129981C-2BE9-41EE-945F-939B5CE1876C}" presName="Name9" presStyleLbl="parChTrans1D2" presStyleIdx="3" presStyleCnt="7"/>
      <dgm:spPr/>
      <dgm:t>
        <a:bodyPr/>
        <a:lstStyle/>
        <a:p>
          <a:endParaRPr lang="en-AU"/>
        </a:p>
      </dgm:t>
    </dgm:pt>
    <dgm:pt modelId="{A632CFF4-63B5-4A48-BEB2-AFF71BEB1F6F}" type="pres">
      <dgm:prSet presAssocID="{6129981C-2BE9-41EE-945F-939B5CE1876C}" presName="connTx" presStyleLbl="parChTrans1D2" presStyleIdx="3" presStyleCnt="7"/>
      <dgm:spPr/>
      <dgm:t>
        <a:bodyPr/>
        <a:lstStyle/>
        <a:p>
          <a:endParaRPr lang="en-AU"/>
        </a:p>
      </dgm:t>
    </dgm:pt>
    <dgm:pt modelId="{D42621C0-552A-44EE-BFD2-B0492EF9C88F}" type="pres">
      <dgm:prSet presAssocID="{7A4D88D6-FD83-45ED-A4F1-09811EA46D65}" presName="node" presStyleLbl="node1" presStyleIdx="3" presStyleCnt="7">
        <dgm:presLayoutVars>
          <dgm:bulletEnabled val="1"/>
        </dgm:presLayoutVars>
      </dgm:prSet>
      <dgm:spPr/>
      <dgm:t>
        <a:bodyPr/>
        <a:lstStyle/>
        <a:p>
          <a:endParaRPr lang="en-AU"/>
        </a:p>
      </dgm:t>
    </dgm:pt>
    <dgm:pt modelId="{6FE4B39D-557E-4544-AA95-41BA5C9C867F}" type="pres">
      <dgm:prSet presAssocID="{74982AD5-D67F-4E67-8B18-C9E7C82E9015}" presName="Name9" presStyleLbl="parChTrans1D2" presStyleIdx="4" presStyleCnt="7"/>
      <dgm:spPr/>
      <dgm:t>
        <a:bodyPr/>
        <a:lstStyle/>
        <a:p>
          <a:endParaRPr lang="en-AU"/>
        </a:p>
      </dgm:t>
    </dgm:pt>
    <dgm:pt modelId="{226B54E5-F496-4164-9E68-5658F07FFB84}" type="pres">
      <dgm:prSet presAssocID="{74982AD5-D67F-4E67-8B18-C9E7C82E9015}" presName="connTx" presStyleLbl="parChTrans1D2" presStyleIdx="4" presStyleCnt="7"/>
      <dgm:spPr/>
      <dgm:t>
        <a:bodyPr/>
        <a:lstStyle/>
        <a:p>
          <a:endParaRPr lang="en-AU"/>
        </a:p>
      </dgm:t>
    </dgm:pt>
    <dgm:pt modelId="{508B5D94-6719-4DED-B36C-0525B130146D}" type="pres">
      <dgm:prSet presAssocID="{256C2185-2390-4C1F-BAEB-1EFFF5A3E9C6}" presName="node" presStyleLbl="node1" presStyleIdx="4" presStyleCnt="7" custScaleX="105934" custScaleY="106508">
        <dgm:presLayoutVars>
          <dgm:bulletEnabled val="1"/>
        </dgm:presLayoutVars>
      </dgm:prSet>
      <dgm:spPr/>
      <dgm:t>
        <a:bodyPr/>
        <a:lstStyle/>
        <a:p>
          <a:endParaRPr lang="en-AU"/>
        </a:p>
      </dgm:t>
    </dgm:pt>
    <dgm:pt modelId="{E49100E2-EB77-46DC-A90F-6CEE403FF28E}" type="pres">
      <dgm:prSet presAssocID="{E2A4E7B1-29E6-4F14-A3D3-C3E131BF72E8}" presName="Name9" presStyleLbl="parChTrans1D2" presStyleIdx="5" presStyleCnt="7"/>
      <dgm:spPr/>
      <dgm:t>
        <a:bodyPr/>
        <a:lstStyle/>
        <a:p>
          <a:endParaRPr lang="en-AU"/>
        </a:p>
      </dgm:t>
    </dgm:pt>
    <dgm:pt modelId="{2BCF1945-D868-47F3-8EF7-98D717C87444}" type="pres">
      <dgm:prSet presAssocID="{E2A4E7B1-29E6-4F14-A3D3-C3E131BF72E8}" presName="connTx" presStyleLbl="parChTrans1D2" presStyleIdx="5" presStyleCnt="7"/>
      <dgm:spPr/>
      <dgm:t>
        <a:bodyPr/>
        <a:lstStyle/>
        <a:p>
          <a:endParaRPr lang="en-AU"/>
        </a:p>
      </dgm:t>
    </dgm:pt>
    <dgm:pt modelId="{80D48A08-BB57-498C-BDAA-4E3523A666A9}" type="pres">
      <dgm:prSet presAssocID="{21B6C366-79C1-42F1-9C16-E035009D8552}" presName="node" presStyleLbl="node1" presStyleIdx="5" presStyleCnt="7">
        <dgm:presLayoutVars>
          <dgm:bulletEnabled val="1"/>
        </dgm:presLayoutVars>
      </dgm:prSet>
      <dgm:spPr/>
      <dgm:t>
        <a:bodyPr/>
        <a:lstStyle/>
        <a:p>
          <a:endParaRPr lang="en-AU"/>
        </a:p>
      </dgm:t>
    </dgm:pt>
    <dgm:pt modelId="{5213731F-ADE9-4D58-9113-FC477315C07C}" type="pres">
      <dgm:prSet presAssocID="{4C62000E-4EA1-422D-AB71-283943BA7410}" presName="Name9" presStyleLbl="parChTrans1D2" presStyleIdx="6" presStyleCnt="7"/>
      <dgm:spPr/>
      <dgm:t>
        <a:bodyPr/>
        <a:lstStyle/>
        <a:p>
          <a:endParaRPr lang="en-AU"/>
        </a:p>
      </dgm:t>
    </dgm:pt>
    <dgm:pt modelId="{7F70A5D8-2046-4234-A202-F13BD3AA6B97}" type="pres">
      <dgm:prSet presAssocID="{4C62000E-4EA1-422D-AB71-283943BA7410}" presName="connTx" presStyleLbl="parChTrans1D2" presStyleIdx="6" presStyleCnt="7"/>
      <dgm:spPr/>
      <dgm:t>
        <a:bodyPr/>
        <a:lstStyle/>
        <a:p>
          <a:endParaRPr lang="en-AU"/>
        </a:p>
      </dgm:t>
    </dgm:pt>
    <dgm:pt modelId="{52A9A756-65A9-4EEA-8A6D-03C2CA1E60E4}" type="pres">
      <dgm:prSet presAssocID="{263F84AF-C567-498C-99F8-DC95DE2EE543}" presName="node" presStyleLbl="node1" presStyleIdx="6" presStyleCnt="7">
        <dgm:presLayoutVars>
          <dgm:bulletEnabled val="1"/>
        </dgm:presLayoutVars>
      </dgm:prSet>
      <dgm:spPr/>
      <dgm:t>
        <a:bodyPr/>
        <a:lstStyle/>
        <a:p>
          <a:endParaRPr lang="en-AU"/>
        </a:p>
      </dgm:t>
    </dgm:pt>
  </dgm:ptLst>
  <dgm:cxnLst>
    <dgm:cxn modelId="{752F03EA-5762-449B-821F-04BD207F9706}" type="presOf" srcId="{E2A4E7B1-29E6-4F14-A3D3-C3E131BF72E8}" destId="{2BCF1945-D868-47F3-8EF7-98D717C87444}" srcOrd="1" destOrd="0" presId="urn:microsoft.com/office/officeart/2005/8/layout/radial1"/>
    <dgm:cxn modelId="{600312D9-B895-4C33-B5B6-6617420A5D2B}" type="presOf" srcId="{E2A4E7B1-29E6-4F14-A3D3-C3E131BF72E8}" destId="{E49100E2-EB77-46DC-A90F-6CEE403FF28E}" srcOrd="0" destOrd="0" presId="urn:microsoft.com/office/officeart/2005/8/layout/radial1"/>
    <dgm:cxn modelId="{D9B73E63-6B51-4047-A28D-81EF247E0A18}" type="presOf" srcId="{4C62000E-4EA1-422D-AB71-283943BA7410}" destId="{5213731F-ADE9-4D58-9113-FC477315C07C}" srcOrd="0" destOrd="0" presId="urn:microsoft.com/office/officeart/2005/8/layout/radial1"/>
    <dgm:cxn modelId="{6D429081-2A2B-49D5-914D-3BD7E8C08656}" type="presOf" srcId="{0A450C35-66FA-4824-B113-A92E62EF7E82}" destId="{066A468F-3426-4D98-A4FA-9A18498BE462}" srcOrd="0" destOrd="0" presId="urn:microsoft.com/office/officeart/2005/8/layout/radial1"/>
    <dgm:cxn modelId="{AD166209-B7EA-4C69-89FC-EEE0A7B2713F}" srcId="{0A450C35-66FA-4824-B113-A92E62EF7E82}" destId="{7A4D88D6-FD83-45ED-A4F1-09811EA46D65}" srcOrd="3" destOrd="0" parTransId="{6129981C-2BE9-41EE-945F-939B5CE1876C}" sibTransId="{BF434B92-93F4-46B2-A19D-1E0A6EEDDA02}"/>
    <dgm:cxn modelId="{C45B988E-504F-41FE-B204-DB77831BE4C7}" type="presOf" srcId="{3D3A8BC2-0E96-4E2F-899F-D24573CC3F67}" destId="{ADEB1FCC-7680-49BD-97DE-A06D321743AB}" srcOrd="0" destOrd="0" presId="urn:microsoft.com/office/officeart/2005/8/layout/radial1"/>
    <dgm:cxn modelId="{2B3652E0-57EF-4899-A9C4-3E2FBE2CE26E}" type="presOf" srcId="{B7DCE1E6-2B4A-475E-9BA6-C6738147D5CD}" destId="{45408F2D-1DCB-4CAA-85C6-BB6B53DCF3EB}" srcOrd="1" destOrd="0" presId="urn:microsoft.com/office/officeart/2005/8/layout/radial1"/>
    <dgm:cxn modelId="{303E6FA5-8CBF-4E0A-B18F-9294E37D7487}" type="presOf" srcId="{9D1EDD11-6DCA-4CE9-BEB2-5BA6F84048EA}" destId="{99E6AA00-C643-44BB-990D-A49D3D7FC800}" srcOrd="1" destOrd="0" presId="urn:microsoft.com/office/officeart/2005/8/layout/radial1"/>
    <dgm:cxn modelId="{DEDB48CD-4A3E-477D-A98B-55F4C8A04F20}" type="presOf" srcId="{9D1EDD11-6DCA-4CE9-BEB2-5BA6F84048EA}" destId="{D80EA0BB-0B22-4937-AF37-9E25A64DBB0F}" srcOrd="0" destOrd="0" presId="urn:microsoft.com/office/officeart/2005/8/layout/radial1"/>
    <dgm:cxn modelId="{1A9AFEA4-8BA9-4150-934B-8D9EFE92AE80}" type="presOf" srcId="{74982AD5-D67F-4E67-8B18-C9E7C82E9015}" destId="{226B54E5-F496-4164-9E68-5658F07FFB84}" srcOrd="1" destOrd="0" presId="urn:microsoft.com/office/officeart/2005/8/layout/radial1"/>
    <dgm:cxn modelId="{9BBF2B3A-96FF-40A0-AB2A-F7345A3C5129}" type="presOf" srcId="{6129981C-2BE9-41EE-945F-939B5CE1876C}" destId="{C3E0AE9D-2A7B-4AE8-B0E1-31B80ADCD764}" srcOrd="0" destOrd="0" presId="urn:microsoft.com/office/officeart/2005/8/layout/radial1"/>
    <dgm:cxn modelId="{A68CD6FC-07A2-4132-B4DF-44EF8A97DE78}" type="presOf" srcId="{263F84AF-C567-498C-99F8-DC95DE2EE543}" destId="{52A9A756-65A9-4EEA-8A6D-03C2CA1E60E4}" srcOrd="0" destOrd="0" presId="urn:microsoft.com/office/officeart/2005/8/layout/radial1"/>
    <dgm:cxn modelId="{F7D5F2A6-20CB-465E-B047-E47EE09D3C62}" type="presOf" srcId="{4C62000E-4EA1-422D-AB71-283943BA7410}" destId="{7F70A5D8-2046-4234-A202-F13BD3AA6B97}" srcOrd="1" destOrd="0" presId="urn:microsoft.com/office/officeart/2005/8/layout/radial1"/>
    <dgm:cxn modelId="{DC3DBAC4-8CA6-4D22-8281-28FCED6809C8}" type="presOf" srcId="{A0D9A4E9-D7A5-4D14-8DA6-FB3C17A29649}" destId="{65CD20C3-DCEC-4819-AB53-6A0B43E21FD3}" srcOrd="0" destOrd="0" presId="urn:microsoft.com/office/officeart/2005/8/layout/radial1"/>
    <dgm:cxn modelId="{EF1E26CB-2AD9-4B29-A167-7F353F04D266}" type="presOf" srcId="{6129981C-2BE9-41EE-945F-939B5CE1876C}" destId="{A632CFF4-63B5-4A48-BEB2-AFF71BEB1F6F}" srcOrd="1" destOrd="0" presId="urn:microsoft.com/office/officeart/2005/8/layout/radial1"/>
    <dgm:cxn modelId="{717EF96D-9603-4B43-B4D7-8A40A45A8214}" type="presOf" srcId="{21B6C366-79C1-42F1-9C16-E035009D8552}" destId="{80D48A08-BB57-498C-BDAA-4E3523A666A9}" srcOrd="0" destOrd="0" presId="urn:microsoft.com/office/officeart/2005/8/layout/radial1"/>
    <dgm:cxn modelId="{B7D607A4-A4B0-46C5-B652-AFFE899E08CB}" type="presOf" srcId="{7A4D88D6-FD83-45ED-A4F1-09811EA46D65}" destId="{D42621C0-552A-44EE-BFD2-B0492EF9C88F}" srcOrd="0" destOrd="0" presId="urn:microsoft.com/office/officeart/2005/8/layout/radial1"/>
    <dgm:cxn modelId="{54E1794D-51BE-4EF6-936E-7694956E5192}" srcId="{0A450C35-66FA-4824-B113-A92E62EF7E82}" destId="{21B6C366-79C1-42F1-9C16-E035009D8552}" srcOrd="5" destOrd="0" parTransId="{E2A4E7B1-29E6-4F14-A3D3-C3E131BF72E8}" sibTransId="{FCDC5F5C-1FB3-4C7A-8E40-F50DA1B6C174}"/>
    <dgm:cxn modelId="{26CC24E0-32C3-47D7-B47B-970797FC2A7D}" srcId="{0A450C35-66FA-4824-B113-A92E62EF7E82}" destId="{A0D9A4E9-D7A5-4D14-8DA6-FB3C17A29649}" srcOrd="2" destOrd="0" parTransId="{9D1EDD11-6DCA-4CE9-BEB2-5BA6F84048EA}" sibTransId="{5ED1F139-999D-41A4-94A9-E5E53AD3D996}"/>
    <dgm:cxn modelId="{3180A869-C8B4-46B8-A473-ED6F575BED4F}" type="presOf" srcId="{74982AD5-D67F-4E67-8B18-C9E7C82E9015}" destId="{6FE4B39D-557E-4544-AA95-41BA5C9C867F}" srcOrd="0" destOrd="0" presId="urn:microsoft.com/office/officeart/2005/8/layout/radial1"/>
    <dgm:cxn modelId="{6044BAD3-9ECC-4486-AD3C-00CEB5AA4564}" type="presOf" srcId="{EB18CE2A-2EF4-477B-A643-DBD60CA5D5FF}" destId="{F33B662F-5E32-4929-98CC-1759C5E646A2}" srcOrd="0" destOrd="0" presId="urn:microsoft.com/office/officeart/2005/8/layout/radial1"/>
    <dgm:cxn modelId="{EB77F518-D8BF-46D6-8DE4-A6C948EE8673}" type="presOf" srcId="{256C2185-2390-4C1F-BAEB-1EFFF5A3E9C6}" destId="{508B5D94-6719-4DED-B36C-0525B130146D}" srcOrd="0" destOrd="0" presId="urn:microsoft.com/office/officeart/2005/8/layout/radial1"/>
    <dgm:cxn modelId="{9AD87210-DF46-41AC-A0A2-D3E6F889359D}" type="presOf" srcId="{3D3A8BC2-0E96-4E2F-899F-D24573CC3F67}" destId="{5E0ABFF0-6FA1-43ED-B256-8B7EC8373337}" srcOrd="1" destOrd="0" presId="urn:microsoft.com/office/officeart/2005/8/layout/radial1"/>
    <dgm:cxn modelId="{6D027144-B8D0-4BF6-83D9-63C8431D14EE}" srcId="{0A450C35-66FA-4824-B113-A92E62EF7E82}" destId="{E3B4C290-5A2A-4B29-993E-16FD3D104FF7}" srcOrd="0" destOrd="0" parTransId="{B7DCE1E6-2B4A-475E-9BA6-C6738147D5CD}" sibTransId="{E5DC331E-E76C-4D36-A202-5310E731DB30}"/>
    <dgm:cxn modelId="{AD8488EF-3652-49EC-969A-97AD6C1DD2E6}" srcId="{0A450C35-66FA-4824-B113-A92E62EF7E82}" destId="{EB18CE2A-2EF4-477B-A643-DBD60CA5D5FF}" srcOrd="1" destOrd="0" parTransId="{3D3A8BC2-0E96-4E2F-899F-D24573CC3F67}" sibTransId="{B630A39E-3396-488D-A105-A48972AB6524}"/>
    <dgm:cxn modelId="{BF1CCDB9-79F2-4C44-91C8-7458E0EE4154}" srcId="{0A450C35-66FA-4824-B113-A92E62EF7E82}" destId="{263F84AF-C567-498C-99F8-DC95DE2EE543}" srcOrd="6" destOrd="0" parTransId="{4C62000E-4EA1-422D-AB71-283943BA7410}" sibTransId="{20A1EC23-81E1-420A-A8CA-F87D1E1F5ABA}"/>
    <dgm:cxn modelId="{27EF0224-458B-4CCE-9B38-F278C4C0B1D4}" type="presOf" srcId="{CB228A62-AB63-4977-95D7-7A2103A55792}" destId="{38C02ED9-99D8-4642-8835-4B3B5C1ACC51}" srcOrd="0" destOrd="0" presId="urn:microsoft.com/office/officeart/2005/8/layout/radial1"/>
    <dgm:cxn modelId="{858B1FB3-751A-4B8C-AF59-F08D3498325F}" type="presOf" srcId="{E3B4C290-5A2A-4B29-993E-16FD3D104FF7}" destId="{385CFA0C-8C79-4FFA-93F5-798EC49BEA6E}" srcOrd="0" destOrd="0" presId="urn:microsoft.com/office/officeart/2005/8/layout/radial1"/>
    <dgm:cxn modelId="{82864024-521C-42A4-A06D-6807709492FF}" srcId="{0A450C35-66FA-4824-B113-A92E62EF7E82}" destId="{256C2185-2390-4C1F-BAEB-1EFFF5A3E9C6}" srcOrd="4" destOrd="0" parTransId="{74982AD5-D67F-4E67-8B18-C9E7C82E9015}" sibTransId="{2FFC0621-1B8D-425D-BA60-6987B904087A}"/>
    <dgm:cxn modelId="{66394899-4E71-459C-958A-8B8C83CE0434}" type="presOf" srcId="{B7DCE1E6-2B4A-475E-9BA6-C6738147D5CD}" destId="{EA24AB22-A880-49B9-8082-5F411E6F48C6}" srcOrd="0" destOrd="0" presId="urn:microsoft.com/office/officeart/2005/8/layout/radial1"/>
    <dgm:cxn modelId="{65C95733-ED97-4496-A940-122DC0A84B00}" srcId="{CB228A62-AB63-4977-95D7-7A2103A55792}" destId="{0A450C35-66FA-4824-B113-A92E62EF7E82}" srcOrd="0" destOrd="0" parTransId="{47E35B28-B4D2-490F-8375-12D10D84EA8E}" sibTransId="{8BF3D33D-0634-4AEC-B250-609D4F9FAC30}"/>
    <dgm:cxn modelId="{AE86DD4F-C64C-4EB9-B9E2-AB3C7C6C4419}" type="presParOf" srcId="{38C02ED9-99D8-4642-8835-4B3B5C1ACC51}" destId="{066A468F-3426-4D98-A4FA-9A18498BE462}" srcOrd="0" destOrd="0" presId="urn:microsoft.com/office/officeart/2005/8/layout/radial1"/>
    <dgm:cxn modelId="{C1B5FC4A-3B2B-40CE-A3F3-8A14D19AAC80}" type="presParOf" srcId="{38C02ED9-99D8-4642-8835-4B3B5C1ACC51}" destId="{EA24AB22-A880-49B9-8082-5F411E6F48C6}" srcOrd="1" destOrd="0" presId="urn:microsoft.com/office/officeart/2005/8/layout/radial1"/>
    <dgm:cxn modelId="{C58E4871-6267-48C0-82D9-310D23C344F4}" type="presParOf" srcId="{EA24AB22-A880-49B9-8082-5F411E6F48C6}" destId="{45408F2D-1DCB-4CAA-85C6-BB6B53DCF3EB}" srcOrd="0" destOrd="0" presId="urn:microsoft.com/office/officeart/2005/8/layout/radial1"/>
    <dgm:cxn modelId="{C9B6C8CA-861D-49C0-BA31-E7582CAFF2EE}" type="presParOf" srcId="{38C02ED9-99D8-4642-8835-4B3B5C1ACC51}" destId="{385CFA0C-8C79-4FFA-93F5-798EC49BEA6E}" srcOrd="2" destOrd="0" presId="urn:microsoft.com/office/officeart/2005/8/layout/radial1"/>
    <dgm:cxn modelId="{28BC6233-05D8-4052-BAAF-A17557BA120F}" type="presParOf" srcId="{38C02ED9-99D8-4642-8835-4B3B5C1ACC51}" destId="{ADEB1FCC-7680-49BD-97DE-A06D321743AB}" srcOrd="3" destOrd="0" presId="urn:microsoft.com/office/officeart/2005/8/layout/radial1"/>
    <dgm:cxn modelId="{B9132F59-A250-41B1-B516-A9A4C95211A6}" type="presParOf" srcId="{ADEB1FCC-7680-49BD-97DE-A06D321743AB}" destId="{5E0ABFF0-6FA1-43ED-B256-8B7EC8373337}" srcOrd="0" destOrd="0" presId="urn:microsoft.com/office/officeart/2005/8/layout/radial1"/>
    <dgm:cxn modelId="{36E576FB-9A27-4C10-8D77-F4B337462B53}" type="presParOf" srcId="{38C02ED9-99D8-4642-8835-4B3B5C1ACC51}" destId="{F33B662F-5E32-4929-98CC-1759C5E646A2}" srcOrd="4" destOrd="0" presId="urn:microsoft.com/office/officeart/2005/8/layout/radial1"/>
    <dgm:cxn modelId="{B0AC71DE-BA06-4790-BB57-EE2587CABB18}" type="presParOf" srcId="{38C02ED9-99D8-4642-8835-4B3B5C1ACC51}" destId="{D80EA0BB-0B22-4937-AF37-9E25A64DBB0F}" srcOrd="5" destOrd="0" presId="urn:microsoft.com/office/officeart/2005/8/layout/radial1"/>
    <dgm:cxn modelId="{365240BB-AAC5-4622-A445-300A5A4BB93C}" type="presParOf" srcId="{D80EA0BB-0B22-4937-AF37-9E25A64DBB0F}" destId="{99E6AA00-C643-44BB-990D-A49D3D7FC800}" srcOrd="0" destOrd="0" presId="urn:microsoft.com/office/officeart/2005/8/layout/radial1"/>
    <dgm:cxn modelId="{C3EE3596-E832-4DE7-B1D0-FE8602DBE57C}" type="presParOf" srcId="{38C02ED9-99D8-4642-8835-4B3B5C1ACC51}" destId="{65CD20C3-DCEC-4819-AB53-6A0B43E21FD3}" srcOrd="6" destOrd="0" presId="urn:microsoft.com/office/officeart/2005/8/layout/radial1"/>
    <dgm:cxn modelId="{0E2D6C27-7B80-4EBB-8445-BCE36CF5D8D8}" type="presParOf" srcId="{38C02ED9-99D8-4642-8835-4B3B5C1ACC51}" destId="{C3E0AE9D-2A7B-4AE8-B0E1-31B80ADCD764}" srcOrd="7" destOrd="0" presId="urn:microsoft.com/office/officeart/2005/8/layout/radial1"/>
    <dgm:cxn modelId="{ED2BC0D7-3A94-4233-B90B-D6B20F8F6515}" type="presParOf" srcId="{C3E0AE9D-2A7B-4AE8-B0E1-31B80ADCD764}" destId="{A632CFF4-63B5-4A48-BEB2-AFF71BEB1F6F}" srcOrd="0" destOrd="0" presId="urn:microsoft.com/office/officeart/2005/8/layout/radial1"/>
    <dgm:cxn modelId="{3E172A9F-971C-4D15-988D-627A365C876D}" type="presParOf" srcId="{38C02ED9-99D8-4642-8835-4B3B5C1ACC51}" destId="{D42621C0-552A-44EE-BFD2-B0492EF9C88F}" srcOrd="8" destOrd="0" presId="urn:microsoft.com/office/officeart/2005/8/layout/radial1"/>
    <dgm:cxn modelId="{CA0FA1B4-8EBD-4292-AAB4-32A493EB4FBF}" type="presParOf" srcId="{38C02ED9-99D8-4642-8835-4B3B5C1ACC51}" destId="{6FE4B39D-557E-4544-AA95-41BA5C9C867F}" srcOrd="9" destOrd="0" presId="urn:microsoft.com/office/officeart/2005/8/layout/radial1"/>
    <dgm:cxn modelId="{3CA28C96-5EFF-4283-904D-C1497D5AF752}" type="presParOf" srcId="{6FE4B39D-557E-4544-AA95-41BA5C9C867F}" destId="{226B54E5-F496-4164-9E68-5658F07FFB84}" srcOrd="0" destOrd="0" presId="urn:microsoft.com/office/officeart/2005/8/layout/radial1"/>
    <dgm:cxn modelId="{7F48124D-C83D-4720-89AF-9987C609AD21}" type="presParOf" srcId="{38C02ED9-99D8-4642-8835-4B3B5C1ACC51}" destId="{508B5D94-6719-4DED-B36C-0525B130146D}" srcOrd="10" destOrd="0" presId="urn:microsoft.com/office/officeart/2005/8/layout/radial1"/>
    <dgm:cxn modelId="{B607F9F3-B184-4609-B169-54800A66EC81}" type="presParOf" srcId="{38C02ED9-99D8-4642-8835-4B3B5C1ACC51}" destId="{E49100E2-EB77-46DC-A90F-6CEE403FF28E}" srcOrd="11" destOrd="0" presId="urn:microsoft.com/office/officeart/2005/8/layout/radial1"/>
    <dgm:cxn modelId="{B8483F24-2BCB-4ADF-9D7C-7E3B5EB94A78}" type="presParOf" srcId="{E49100E2-EB77-46DC-A90F-6CEE403FF28E}" destId="{2BCF1945-D868-47F3-8EF7-98D717C87444}" srcOrd="0" destOrd="0" presId="urn:microsoft.com/office/officeart/2005/8/layout/radial1"/>
    <dgm:cxn modelId="{0FE41DCE-FAA2-46DD-A316-9F7994617436}" type="presParOf" srcId="{38C02ED9-99D8-4642-8835-4B3B5C1ACC51}" destId="{80D48A08-BB57-498C-BDAA-4E3523A666A9}" srcOrd="12" destOrd="0" presId="urn:microsoft.com/office/officeart/2005/8/layout/radial1"/>
    <dgm:cxn modelId="{5B36C789-EA5C-410A-AE12-7573E4B32F96}" type="presParOf" srcId="{38C02ED9-99D8-4642-8835-4B3B5C1ACC51}" destId="{5213731F-ADE9-4D58-9113-FC477315C07C}" srcOrd="13" destOrd="0" presId="urn:microsoft.com/office/officeart/2005/8/layout/radial1"/>
    <dgm:cxn modelId="{1D9AE50A-7E08-4BDF-89B8-5EE487C9FEB2}" type="presParOf" srcId="{5213731F-ADE9-4D58-9113-FC477315C07C}" destId="{7F70A5D8-2046-4234-A202-F13BD3AA6B97}" srcOrd="0" destOrd="0" presId="urn:microsoft.com/office/officeart/2005/8/layout/radial1"/>
    <dgm:cxn modelId="{A515898A-4223-4F2A-A766-5AA670665FA9}" type="presParOf" srcId="{38C02ED9-99D8-4642-8835-4B3B5C1ACC51}" destId="{52A9A756-65A9-4EEA-8A6D-03C2CA1E60E4}" srcOrd="14"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58EBD4-C40D-417E-8B76-3FF26745F9C9}" type="doc">
      <dgm:prSet loTypeId="urn:microsoft.com/office/officeart/2005/8/layout/venn1" loCatId="relationship" qsTypeId="urn:microsoft.com/office/officeart/2005/8/quickstyle/3d1" qsCatId="3D" csTypeId="urn:microsoft.com/office/officeart/2005/8/colors/colorful5" csCatId="colorful" phldr="1"/>
      <dgm:spPr/>
    </dgm:pt>
    <dgm:pt modelId="{22343A53-85C8-4673-A026-E215038A4B15}">
      <dgm:prSet phldrT="[Text]" custT="1"/>
      <dgm:spPr/>
      <dgm:t>
        <a:bodyPr/>
        <a:lstStyle/>
        <a:p>
          <a:r>
            <a:rPr lang="en-AU" sz="2000" dirty="0" smtClean="0">
              <a:solidFill>
                <a:schemeClr val="bg1"/>
              </a:solidFill>
              <a:latin typeface="+mj-lt"/>
            </a:rPr>
            <a:t>Composition</a:t>
          </a:r>
          <a:endParaRPr lang="en-AU" sz="2000" dirty="0">
            <a:solidFill>
              <a:schemeClr val="bg1"/>
            </a:solidFill>
            <a:latin typeface="+mj-lt"/>
          </a:endParaRPr>
        </a:p>
      </dgm:t>
    </dgm:pt>
    <dgm:pt modelId="{1FD96308-1915-4F7B-9390-E8D77E05340B}" type="parTrans" cxnId="{9725BA1F-3763-44DE-B6BB-4606D98AAEF6}">
      <dgm:prSet/>
      <dgm:spPr/>
      <dgm:t>
        <a:bodyPr/>
        <a:lstStyle/>
        <a:p>
          <a:endParaRPr lang="en-AU"/>
        </a:p>
      </dgm:t>
    </dgm:pt>
    <dgm:pt modelId="{FB7C7AEB-3183-4223-A711-04C9473C197C}" type="sibTrans" cxnId="{9725BA1F-3763-44DE-B6BB-4606D98AAEF6}">
      <dgm:prSet/>
      <dgm:spPr/>
      <dgm:t>
        <a:bodyPr/>
        <a:lstStyle/>
        <a:p>
          <a:endParaRPr lang="en-AU"/>
        </a:p>
      </dgm:t>
    </dgm:pt>
    <dgm:pt modelId="{47D400EB-ED7D-4708-B8DF-F5518F8896C7}">
      <dgm:prSet phldrT="[Text]" custT="1"/>
      <dgm:spPr/>
      <dgm:t>
        <a:bodyPr/>
        <a:lstStyle/>
        <a:p>
          <a:r>
            <a:rPr lang="en-AU" sz="2000" dirty="0" smtClean="0">
              <a:solidFill>
                <a:schemeClr val="bg1"/>
              </a:solidFill>
              <a:latin typeface="+mj-lt"/>
            </a:rPr>
            <a:t>Arrangement</a:t>
          </a:r>
          <a:endParaRPr lang="en-AU" sz="2000" dirty="0">
            <a:solidFill>
              <a:schemeClr val="bg1"/>
            </a:solidFill>
            <a:latin typeface="+mj-lt"/>
          </a:endParaRPr>
        </a:p>
      </dgm:t>
    </dgm:pt>
    <dgm:pt modelId="{6F21DE6A-D248-4EA5-A49E-DFE4A58319ED}" type="parTrans" cxnId="{9F9311BD-5E02-4D6F-8356-02D96EB53904}">
      <dgm:prSet/>
      <dgm:spPr/>
      <dgm:t>
        <a:bodyPr/>
        <a:lstStyle/>
        <a:p>
          <a:endParaRPr lang="en-AU"/>
        </a:p>
      </dgm:t>
    </dgm:pt>
    <dgm:pt modelId="{6C75C45E-E80E-457F-AC1B-B436F30636A3}" type="sibTrans" cxnId="{9F9311BD-5E02-4D6F-8356-02D96EB53904}">
      <dgm:prSet/>
      <dgm:spPr/>
      <dgm:t>
        <a:bodyPr/>
        <a:lstStyle/>
        <a:p>
          <a:endParaRPr lang="en-AU"/>
        </a:p>
      </dgm:t>
    </dgm:pt>
    <dgm:pt modelId="{E0F32A0D-04DE-4A40-A570-B3E5A5E88BDB}">
      <dgm:prSet phldrT="[Text]" custT="1"/>
      <dgm:spPr/>
      <dgm:t>
        <a:bodyPr/>
        <a:lstStyle/>
        <a:p>
          <a:r>
            <a:rPr lang="en-AU" sz="2000" dirty="0" smtClean="0">
              <a:solidFill>
                <a:schemeClr val="bg1"/>
              </a:solidFill>
              <a:latin typeface="+mj-lt"/>
            </a:rPr>
            <a:t>Improvisation</a:t>
          </a:r>
          <a:endParaRPr lang="en-AU" sz="2000" dirty="0">
            <a:solidFill>
              <a:schemeClr val="bg1"/>
            </a:solidFill>
            <a:latin typeface="+mj-lt"/>
          </a:endParaRPr>
        </a:p>
      </dgm:t>
    </dgm:pt>
    <dgm:pt modelId="{EA5D9E62-2376-4565-8F42-C459F1891448}" type="parTrans" cxnId="{7F64CAD3-0DEB-456F-98F5-C967259EA7D8}">
      <dgm:prSet/>
      <dgm:spPr/>
      <dgm:t>
        <a:bodyPr/>
        <a:lstStyle/>
        <a:p>
          <a:endParaRPr lang="en-AU"/>
        </a:p>
      </dgm:t>
    </dgm:pt>
    <dgm:pt modelId="{7255FC4D-EA8E-42CD-A0D1-81152239CE9F}" type="sibTrans" cxnId="{7F64CAD3-0DEB-456F-98F5-C967259EA7D8}">
      <dgm:prSet/>
      <dgm:spPr/>
      <dgm:t>
        <a:bodyPr/>
        <a:lstStyle/>
        <a:p>
          <a:endParaRPr lang="en-AU"/>
        </a:p>
      </dgm:t>
    </dgm:pt>
    <dgm:pt modelId="{69A3E1D1-4C3A-4AE0-B016-73ADB8E8A9B2}" type="pres">
      <dgm:prSet presAssocID="{B658EBD4-C40D-417E-8B76-3FF26745F9C9}" presName="compositeShape" presStyleCnt="0">
        <dgm:presLayoutVars>
          <dgm:chMax val="7"/>
          <dgm:dir/>
          <dgm:resizeHandles val="exact"/>
        </dgm:presLayoutVars>
      </dgm:prSet>
      <dgm:spPr/>
    </dgm:pt>
    <dgm:pt modelId="{33B24523-9567-4448-9737-E92A34164CD0}" type="pres">
      <dgm:prSet presAssocID="{22343A53-85C8-4673-A026-E215038A4B15}" presName="circ1" presStyleLbl="vennNode1" presStyleIdx="0" presStyleCnt="3"/>
      <dgm:spPr/>
      <dgm:t>
        <a:bodyPr/>
        <a:lstStyle/>
        <a:p>
          <a:endParaRPr lang="en-AU"/>
        </a:p>
      </dgm:t>
    </dgm:pt>
    <dgm:pt modelId="{6F25F9F2-97CC-4937-BD93-48E3F412A72D}" type="pres">
      <dgm:prSet presAssocID="{22343A53-85C8-4673-A026-E215038A4B15}" presName="circ1Tx" presStyleLbl="revTx" presStyleIdx="0" presStyleCnt="0">
        <dgm:presLayoutVars>
          <dgm:chMax val="0"/>
          <dgm:chPref val="0"/>
          <dgm:bulletEnabled val="1"/>
        </dgm:presLayoutVars>
      </dgm:prSet>
      <dgm:spPr/>
      <dgm:t>
        <a:bodyPr/>
        <a:lstStyle/>
        <a:p>
          <a:endParaRPr lang="en-AU"/>
        </a:p>
      </dgm:t>
    </dgm:pt>
    <dgm:pt modelId="{E5D5485F-B65C-4E3A-A317-FF3554B51071}" type="pres">
      <dgm:prSet presAssocID="{47D400EB-ED7D-4708-B8DF-F5518F8896C7}" presName="circ2" presStyleLbl="vennNode1" presStyleIdx="1" presStyleCnt="3"/>
      <dgm:spPr/>
      <dgm:t>
        <a:bodyPr/>
        <a:lstStyle/>
        <a:p>
          <a:endParaRPr lang="en-AU"/>
        </a:p>
      </dgm:t>
    </dgm:pt>
    <dgm:pt modelId="{D6A968D9-DDEA-4D79-A332-38EA8B285E03}" type="pres">
      <dgm:prSet presAssocID="{47D400EB-ED7D-4708-B8DF-F5518F8896C7}" presName="circ2Tx" presStyleLbl="revTx" presStyleIdx="0" presStyleCnt="0">
        <dgm:presLayoutVars>
          <dgm:chMax val="0"/>
          <dgm:chPref val="0"/>
          <dgm:bulletEnabled val="1"/>
        </dgm:presLayoutVars>
      </dgm:prSet>
      <dgm:spPr/>
      <dgm:t>
        <a:bodyPr/>
        <a:lstStyle/>
        <a:p>
          <a:endParaRPr lang="en-AU"/>
        </a:p>
      </dgm:t>
    </dgm:pt>
    <dgm:pt modelId="{7A15162E-6223-45EE-98B5-B357D6E58059}" type="pres">
      <dgm:prSet presAssocID="{E0F32A0D-04DE-4A40-A570-B3E5A5E88BDB}" presName="circ3" presStyleLbl="vennNode1" presStyleIdx="2" presStyleCnt="3"/>
      <dgm:spPr/>
      <dgm:t>
        <a:bodyPr/>
        <a:lstStyle/>
        <a:p>
          <a:endParaRPr lang="en-AU"/>
        </a:p>
      </dgm:t>
    </dgm:pt>
    <dgm:pt modelId="{42E0B0E9-A333-4274-8503-E1B8E19AD75A}" type="pres">
      <dgm:prSet presAssocID="{E0F32A0D-04DE-4A40-A570-B3E5A5E88BDB}" presName="circ3Tx" presStyleLbl="revTx" presStyleIdx="0" presStyleCnt="0">
        <dgm:presLayoutVars>
          <dgm:chMax val="0"/>
          <dgm:chPref val="0"/>
          <dgm:bulletEnabled val="1"/>
        </dgm:presLayoutVars>
      </dgm:prSet>
      <dgm:spPr/>
      <dgm:t>
        <a:bodyPr/>
        <a:lstStyle/>
        <a:p>
          <a:endParaRPr lang="en-AU"/>
        </a:p>
      </dgm:t>
    </dgm:pt>
  </dgm:ptLst>
  <dgm:cxnLst>
    <dgm:cxn modelId="{4172E6E8-BEFF-4C59-9CF4-FC4985D31302}" type="presOf" srcId="{22343A53-85C8-4673-A026-E215038A4B15}" destId="{33B24523-9567-4448-9737-E92A34164CD0}" srcOrd="0" destOrd="0" presId="urn:microsoft.com/office/officeart/2005/8/layout/venn1"/>
    <dgm:cxn modelId="{738AAB2D-E944-4ECA-922B-B92010598A81}" type="presOf" srcId="{B658EBD4-C40D-417E-8B76-3FF26745F9C9}" destId="{69A3E1D1-4C3A-4AE0-B016-73ADB8E8A9B2}" srcOrd="0" destOrd="0" presId="urn:microsoft.com/office/officeart/2005/8/layout/venn1"/>
    <dgm:cxn modelId="{B996B7C6-84F4-4CA6-BC98-018FB157EB78}" type="presOf" srcId="{E0F32A0D-04DE-4A40-A570-B3E5A5E88BDB}" destId="{7A15162E-6223-45EE-98B5-B357D6E58059}" srcOrd="0" destOrd="0" presId="urn:microsoft.com/office/officeart/2005/8/layout/venn1"/>
    <dgm:cxn modelId="{9725BA1F-3763-44DE-B6BB-4606D98AAEF6}" srcId="{B658EBD4-C40D-417E-8B76-3FF26745F9C9}" destId="{22343A53-85C8-4673-A026-E215038A4B15}" srcOrd="0" destOrd="0" parTransId="{1FD96308-1915-4F7B-9390-E8D77E05340B}" sibTransId="{FB7C7AEB-3183-4223-A711-04C9473C197C}"/>
    <dgm:cxn modelId="{078B5344-3C84-46E3-A0E1-68CE96FCE0A2}" type="presOf" srcId="{E0F32A0D-04DE-4A40-A570-B3E5A5E88BDB}" destId="{42E0B0E9-A333-4274-8503-E1B8E19AD75A}" srcOrd="1" destOrd="0" presId="urn:microsoft.com/office/officeart/2005/8/layout/venn1"/>
    <dgm:cxn modelId="{720F3263-3DB9-45DE-9766-04130FEE2E0E}" type="presOf" srcId="{47D400EB-ED7D-4708-B8DF-F5518F8896C7}" destId="{E5D5485F-B65C-4E3A-A317-FF3554B51071}" srcOrd="0" destOrd="0" presId="urn:microsoft.com/office/officeart/2005/8/layout/venn1"/>
    <dgm:cxn modelId="{D8D71981-75C3-4C44-9378-01422F6211E1}" type="presOf" srcId="{22343A53-85C8-4673-A026-E215038A4B15}" destId="{6F25F9F2-97CC-4937-BD93-48E3F412A72D}" srcOrd="1" destOrd="0" presId="urn:microsoft.com/office/officeart/2005/8/layout/venn1"/>
    <dgm:cxn modelId="{D65180A0-4984-4E08-AC28-31E7C6BB98DA}" type="presOf" srcId="{47D400EB-ED7D-4708-B8DF-F5518F8896C7}" destId="{D6A968D9-DDEA-4D79-A332-38EA8B285E03}" srcOrd="1" destOrd="0" presId="urn:microsoft.com/office/officeart/2005/8/layout/venn1"/>
    <dgm:cxn modelId="{9F9311BD-5E02-4D6F-8356-02D96EB53904}" srcId="{B658EBD4-C40D-417E-8B76-3FF26745F9C9}" destId="{47D400EB-ED7D-4708-B8DF-F5518F8896C7}" srcOrd="1" destOrd="0" parTransId="{6F21DE6A-D248-4EA5-A49E-DFE4A58319ED}" sibTransId="{6C75C45E-E80E-457F-AC1B-B436F30636A3}"/>
    <dgm:cxn modelId="{7F64CAD3-0DEB-456F-98F5-C967259EA7D8}" srcId="{B658EBD4-C40D-417E-8B76-3FF26745F9C9}" destId="{E0F32A0D-04DE-4A40-A570-B3E5A5E88BDB}" srcOrd="2" destOrd="0" parTransId="{EA5D9E62-2376-4565-8F42-C459F1891448}" sibTransId="{7255FC4D-EA8E-42CD-A0D1-81152239CE9F}"/>
    <dgm:cxn modelId="{1687FBCC-9C66-452C-8D77-E11E9BBEBC38}" type="presParOf" srcId="{69A3E1D1-4C3A-4AE0-B016-73ADB8E8A9B2}" destId="{33B24523-9567-4448-9737-E92A34164CD0}" srcOrd="0" destOrd="0" presId="urn:microsoft.com/office/officeart/2005/8/layout/venn1"/>
    <dgm:cxn modelId="{F1295C20-022E-4000-BD6F-3E413F019F8E}" type="presParOf" srcId="{69A3E1D1-4C3A-4AE0-B016-73ADB8E8A9B2}" destId="{6F25F9F2-97CC-4937-BD93-48E3F412A72D}" srcOrd="1" destOrd="0" presId="urn:microsoft.com/office/officeart/2005/8/layout/venn1"/>
    <dgm:cxn modelId="{8A4871CF-B1E6-4F8B-BD58-6DE5AED09C65}" type="presParOf" srcId="{69A3E1D1-4C3A-4AE0-B016-73ADB8E8A9B2}" destId="{E5D5485F-B65C-4E3A-A317-FF3554B51071}" srcOrd="2" destOrd="0" presId="urn:microsoft.com/office/officeart/2005/8/layout/venn1"/>
    <dgm:cxn modelId="{F807D2C1-A30C-4A5C-9AE7-24B756DD85B1}" type="presParOf" srcId="{69A3E1D1-4C3A-4AE0-B016-73ADB8E8A9B2}" destId="{D6A968D9-DDEA-4D79-A332-38EA8B285E03}" srcOrd="3" destOrd="0" presId="urn:microsoft.com/office/officeart/2005/8/layout/venn1"/>
    <dgm:cxn modelId="{71351F64-E57D-4147-93B7-061E5F08C298}" type="presParOf" srcId="{69A3E1D1-4C3A-4AE0-B016-73ADB8E8A9B2}" destId="{7A15162E-6223-45EE-98B5-B357D6E58059}" srcOrd="4" destOrd="0" presId="urn:microsoft.com/office/officeart/2005/8/layout/venn1"/>
    <dgm:cxn modelId="{63E97963-ADD4-4C46-842D-12E9D381D80B}" type="presParOf" srcId="{69A3E1D1-4C3A-4AE0-B016-73ADB8E8A9B2}" destId="{42E0B0E9-A333-4274-8503-E1B8E19AD75A}"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822A993-B6C2-4B89-BE42-6B1137E3A578}"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AU"/>
        </a:p>
      </dgm:t>
    </dgm:pt>
    <dgm:pt modelId="{E856C436-85D0-46D2-A851-39D2774D1686}">
      <dgm:prSet phldrT="[Text]"/>
      <dgm:spPr/>
      <dgm:t>
        <a:bodyPr/>
        <a:lstStyle/>
        <a:p>
          <a:r>
            <a:rPr lang="en-AU" dirty="0" smtClean="0"/>
            <a:t>Check P</a:t>
          </a:r>
          <a:r>
            <a:rPr lang="en-AU" i="1" dirty="0" smtClean="0"/>
            <a:t>rescribed List</a:t>
          </a:r>
          <a:endParaRPr lang="en-AU" i="1" dirty="0"/>
        </a:p>
      </dgm:t>
    </dgm:pt>
    <dgm:pt modelId="{A2B4CF24-9C76-4BC6-8C51-615973AF5F47}" type="parTrans" cxnId="{2E34720F-8A2C-4C28-8637-9953C4796E94}">
      <dgm:prSet/>
      <dgm:spPr/>
      <dgm:t>
        <a:bodyPr/>
        <a:lstStyle/>
        <a:p>
          <a:endParaRPr lang="en-AU"/>
        </a:p>
      </dgm:t>
    </dgm:pt>
    <dgm:pt modelId="{A8CB1D7D-664C-455A-BFF9-0E8AE1823737}" type="sibTrans" cxnId="{2E34720F-8A2C-4C28-8637-9953C4796E94}">
      <dgm:prSet/>
      <dgm:spPr/>
      <dgm:t>
        <a:bodyPr/>
        <a:lstStyle/>
        <a:p>
          <a:endParaRPr lang="en-AU"/>
        </a:p>
      </dgm:t>
    </dgm:pt>
    <dgm:pt modelId="{2A0043D6-48F1-4ABF-BA52-3E40B472A54A}">
      <dgm:prSet phldrT="[Text]"/>
      <dgm:spPr/>
      <dgm:t>
        <a:bodyPr/>
        <a:lstStyle/>
        <a:p>
          <a:r>
            <a:rPr lang="en-AU" dirty="0" smtClean="0"/>
            <a:t>Pick 1-2 pieces you want to play</a:t>
          </a:r>
          <a:endParaRPr lang="en-AU" dirty="0"/>
        </a:p>
      </dgm:t>
    </dgm:pt>
    <dgm:pt modelId="{466C7091-8B18-482E-860E-DABF18759D1E}" type="parTrans" cxnId="{4D5B1F65-0FB3-486E-8669-F7DE10891F08}">
      <dgm:prSet/>
      <dgm:spPr/>
      <dgm:t>
        <a:bodyPr/>
        <a:lstStyle/>
        <a:p>
          <a:endParaRPr lang="en-AU"/>
        </a:p>
      </dgm:t>
    </dgm:pt>
    <dgm:pt modelId="{2453BBB2-CAC3-4322-9B51-155531C1DFD8}" type="sibTrans" cxnId="{4D5B1F65-0FB3-486E-8669-F7DE10891F08}">
      <dgm:prSet/>
      <dgm:spPr/>
      <dgm:t>
        <a:bodyPr/>
        <a:lstStyle/>
        <a:p>
          <a:endParaRPr lang="en-AU"/>
        </a:p>
      </dgm:t>
    </dgm:pt>
    <dgm:pt modelId="{F5FF9482-B284-42C2-A713-42638AD18621}">
      <dgm:prSet phldrT="[Text]"/>
      <dgm:spPr/>
      <dgm:t>
        <a:bodyPr/>
        <a:lstStyle/>
        <a:p>
          <a:r>
            <a:rPr lang="en-AU" dirty="0" smtClean="0"/>
            <a:t>Why do you want to play this piece?</a:t>
          </a:r>
          <a:endParaRPr lang="en-AU" dirty="0"/>
        </a:p>
      </dgm:t>
    </dgm:pt>
    <dgm:pt modelId="{BDF47BC1-4654-4510-B232-BED763089804}" type="parTrans" cxnId="{AA51BF1B-677B-4523-AC6C-7A16F2C6093D}">
      <dgm:prSet/>
      <dgm:spPr/>
      <dgm:t>
        <a:bodyPr/>
        <a:lstStyle/>
        <a:p>
          <a:endParaRPr lang="en-AU"/>
        </a:p>
      </dgm:t>
    </dgm:pt>
    <dgm:pt modelId="{98FAB4B8-E03C-42A2-8B81-6ADCB26B20DA}" type="sibTrans" cxnId="{AA51BF1B-677B-4523-AC6C-7A16F2C6093D}">
      <dgm:prSet/>
      <dgm:spPr/>
      <dgm:t>
        <a:bodyPr/>
        <a:lstStyle/>
        <a:p>
          <a:endParaRPr lang="en-AU"/>
        </a:p>
      </dgm:t>
    </dgm:pt>
    <dgm:pt modelId="{8C3BE43C-E1A3-4FAA-BFF6-0F2682FDF0ED}">
      <dgm:prSet phldrT="[Text]"/>
      <dgm:spPr/>
      <dgm:t>
        <a:bodyPr/>
        <a:lstStyle/>
        <a:p>
          <a:r>
            <a:rPr lang="en-AU" dirty="0" smtClean="0"/>
            <a:t>FOCUS AREA</a:t>
          </a:r>
          <a:endParaRPr lang="en-AU" dirty="0"/>
        </a:p>
      </dgm:t>
    </dgm:pt>
    <dgm:pt modelId="{25F411CD-C249-4A99-8047-01F0C9DC2C34}" type="parTrans" cxnId="{129BBC5A-600C-408B-8BA9-F0710288E86B}">
      <dgm:prSet/>
      <dgm:spPr/>
      <dgm:t>
        <a:bodyPr/>
        <a:lstStyle/>
        <a:p>
          <a:endParaRPr lang="en-AU"/>
        </a:p>
      </dgm:t>
    </dgm:pt>
    <dgm:pt modelId="{08B68BE2-379F-4293-9C61-3FD030D3DE16}" type="sibTrans" cxnId="{129BBC5A-600C-408B-8BA9-F0710288E86B}">
      <dgm:prSet/>
      <dgm:spPr/>
      <dgm:t>
        <a:bodyPr/>
        <a:lstStyle/>
        <a:p>
          <a:endParaRPr lang="en-AU"/>
        </a:p>
      </dgm:t>
    </dgm:pt>
    <dgm:pt modelId="{6B32434B-746B-4F38-A091-C9E85ED65D77}">
      <dgm:prSet phldrT="[Text]"/>
      <dgm:spPr/>
      <dgm:t>
        <a:bodyPr/>
        <a:lstStyle/>
        <a:p>
          <a:r>
            <a:rPr lang="en-AU" dirty="0" smtClean="0"/>
            <a:t>Brainstorm ideas</a:t>
          </a:r>
        </a:p>
      </dgm:t>
    </dgm:pt>
    <dgm:pt modelId="{A76BA843-614E-4C48-A203-14827C0C62C4}" type="parTrans" cxnId="{CC5D4109-6A11-412F-84D3-541953CE2475}">
      <dgm:prSet/>
      <dgm:spPr/>
      <dgm:t>
        <a:bodyPr/>
        <a:lstStyle/>
        <a:p>
          <a:endParaRPr lang="en-AU"/>
        </a:p>
      </dgm:t>
    </dgm:pt>
    <dgm:pt modelId="{E18AC244-94C1-43E2-A7EE-F8A6EE79A4EF}" type="sibTrans" cxnId="{CC5D4109-6A11-412F-84D3-541953CE2475}">
      <dgm:prSet/>
      <dgm:spPr/>
      <dgm:t>
        <a:bodyPr/>
        <a:lstStyle/>
        <a:p>
          <a:endParaRPr lang="en-AU"/>
        </a:p>
      </dgm:t>
    </dgm:pt>
    <dgm:pt modelId="{2532DC2C-8D39-40AB-9E68-0829E5EB5BC9}">
      <dgm:prSet phldrT="[Text]"/>
      <dgm:spPr/>
      <dgm:t>
        <a:bodyPr/>
        <a:lstStyle/>
        <a:p>
          <a:r>
            <a:rPr lang="en-AU" dirty="0" smtClean="0"/>
            <a:t>Brainstorm plans and approaches</a:t>
          </a:r>
        </a:p>
      </dgm:t>
    </dgm:pt>
    <dgm:pt modelId="{899CE296-4081-4CAB-A706-C34A16923A44}" type="parTrans" cxnId="{8871F156-B70C-4E45-846F-F29B65B5DFD2}">
      <dgm:prSet/>
      <dgm:spPr/>
      <dgm:t>
        <a:bodyPr/>
        <a:lstStyle/>
        <a:p>
          <a:endParaRPr lang="en-AU"/>
        </a:p>
      </dgm:t>
    </dgm:pt>
    <dgm:pt modelId="{EFFCB71F-AB02-4700-82C3-8FA33E2E7C2D}" type="sibTrans" cxnId="{8871F156-B70C-4E45-846F-F29B65B5DFD2}">
      <dgm:prSet/>
      <dgm:spPr/>
      <dgm:t>
        <a:bodyPr/>
        <a:lstStyle/>
        <a:p>
          <a:endParaRPr lang="en-AU"/>
        </a:p>
      </dgm:t>
    </dgm:pt>
    <dgm:pt modelId="{FBD84303-0084-478A-AA48-7F95A4153BF5}" type="pres">
      <dgm:prSet presAssocID="{6822A993-B6C2-4B89-BE42-6B1137E3A578}" presName="diagram" presStyleCnt="0">
        <dgm:presLayoutVars>
          <dgm:dir/>
          <dgm:resizeHandles val="exact"/>
        </dgm:presLayoutVars>
      </dgm:prSet>
      <dgm:spPr/>
      <dgm:t>
        <a:bodyPr/>
        <a:lstStyle/>
        <a:p>
          <a:endParaRPr lang="en-AU"/>
        </a:p>
      </dgm:t>
    </dgm:pt>
    <dgm:pt modelId="{C9D08350-6541-4A8F-A622-46DB6EE4791C}" type="pres">
      <dgm:prSet presAssocID="{E856C436-85D0-46D2-A851-39D2774D1686}" presName="node" presStyleLbl="node1" presStyleIdx="0" presStyleCnt="6">
        <dgm:presLayoutVars>
          <dgm:bulletEnabled val="1"/>
        </dgm:presLayoutVars>
      </dgm:prSet>
      <dgm:spPr/>
      <dgm:t>
        <a:bodyPr/>
        <a:lstStyle/>
        <a:p>
          <a:endParaRPr lang="en-AU"/>
        </a:p>
      </dgm:t>
    </dgm:pt>
    <dgm:pt modelId="{055358F6-6CE7-42D4-A0CB-FE0A4FDCD14C}" type="pres">
      <dgm:prSet presAssocID="{A8CB1D7D-664C-455A-BFF9-0E8AE1823737}" presName="sibTrans" presStyleLbl="sibTrans2D1" presStyleIdx="0" presStyleCnt="5"/>
      <dgm:spPr/>
      <dgm:t>
        <a:bodyPr/>
        <a:lstStyle/>
        <a:p>
          <a:endParaRPr lang="en-AU"/>
        </a:p>
      </dgm:t>
    </dgm:pt>
    <dgm:pt modelId="{7DEAD702-8958-457B-A42C-FF4643EC65C8}" type="pres">
      <dgm:prSet presAssocID="{A8CB1D7D-664C-455A-BFF9-0E8AE1823737}" presName="connectorText" presStyleLbl="sibTrans2D1" presStyleIdx="0" presStyleCnt="5"/>
      <dgm:spPr/>
      <dgm:t>
        <a:bodyPr/>
        <a:lstStyle/>
        <a:p>
          <a:endParaRPr lang="en-AU"/>
        </a:p>
      </dgm:t>
    </dgm:pt>
    <dgm:pt modelId="{C8436ECA-4DFF-4C5F-837B-F661C27C6230}" type="pres">
      <dgm:prSet presAssocID="{2A0043D6-48F1-4ABF-BA52-3E40B472A54A}" presName="node" presStyleLbl="node1" presStyleIdx="1" presStyleCnt="6">
        <dgm:presLayoutVars>
          <dgm:bulletEnabled val="1"/>
        </dgm:presLayoutVars>
      </dgm:prSet>
      <dgm:spPr/>
      <dgm:t>
        <a:bodyPr/>
        <a:lstStyle/>
        <a:p>
          <a:endParaRPr lang="en-AU"/>
        </a:p>
      </dgm:t>
    </dgm:pt>
    <dgm:pt modelId="{866A1954-D707-4DAB-987D-8EDDDC3FD26F}" type="pres">
      <dgm:prSet presAssocID="{2453BBB2-CAC3-4322-9B51-155531C1DFD8}" presName="sibTrans" presStyleLbl="sibTrans2D1" presStyleIdx="1" presStyleCnt="5"/>
      <dgm:spPr/>
      <dgm:t>
        <a:bodyPr/>
        <a:lstStyle/>
        <a:p>
          <a:endParaRPr lang="en-AU"/>
        </a:p>
      </dgm:t>
    </dgm:pt>
    <dgm:pt modelId="{2D694F73-5080-4F22-8CD8-52E2C6D02E42}" type="pres">
      <dgm:prSet presAssocID="{2453BBB2-CAC3-4322-9B51-155531C1DFD8}" presName="connectorText" presStyleLbl="sibTrans2D1" presStyleIdx="1" presStyleCnt="5"/>
      <dgm:spPr/>
      <dgm:t>
        <a:bodyPr/>
        <a:lstStyle/>
        <a:p>
          <a:endParaRPr lang="en-AU"/>
        </a:p>
      </dgm:t>
    </dgm:pt>
    <dgm:pt modelId="{D5FC102C-D2C2-4AA3-A5C1-1D2E23E4651A}" type="pres">
      <dgm:prSet presAssocID="{F5FF9482-B284-42C2-A713-42638AD18621}" presName="node" presStyleLbl="node1" presStyleIdx="2" presStyleCnt="6">
        <dgm:presLayoutVars>
          <dgm:bulletEnabled val="1"/>
        </dgm:presLayoutVars>
      </dgm:prSet>
      <dgm:spPr/>
      <dgm:t>
        <a:bodyPr/>
        <a:lstStyle/>
        <a:p>
          <a:endParaRPr lang="en-AU"/>
        </a:p>
      </dgm:t>
    </dgm:pt>
    <dgm:pt modelId="{44011BE4-87B6-4D87-8A26-609EF6AC03AD}" type="pres">
      <dgm:prSet presAssocID="{98FAB4B8-E03C-42A2-8B81-6ADCB26B20DA}" presName="sibTrans" presStyleLbl="sibTrans2D1" presStyleIdx="2" presStyleCnt="5"/>
      <dgm:spPr/>
      <dgm:t>
        <a:bodyPr/>
        <a:lstStyle/>
        <a:p>
          <a:endParaRPr lang="en-AU"/>
        </a:p>
      </dgm:t>
    </dgm:pt>
    <dgm:pt modelId="{FD46AA16-5CD2-4457-8DC5-561803C69A0B}" type="pres">
      <dgm:prSet presAssocID="{98FAB4B8-E03C-42A2-8B81-6ADCB26B20DA}" presName="connectorText" presStyleLbl="sibTrans2D1" presStyleIdx="2" presStyleCnt="5"/>
      <dgm:spPr/>
      <dgm:t>
        <a:bodyPr/>
        <a:lstStyle/>
        <a:p>
          <a:endParaRPr lang="en-AU"/>
        </a:p>
      </dgm:t>
    </dgm:pt>
    <dgm:pt modelId="{AC1DD4BE-0745-4D13-9F17-5612624972B2}" type="pres">
      <dgm:prSet presAssocID="{8C3BE43C-E1A3-4FAA-BFF6-0F2682FDF0ED}" presName="node" presStyleLbl="node1" presStyleIdx="3" presStyleCnt="6">
        <dgm:presLayoutVars>
          <dgm:bulletEnabled val="1"/>
        </dgm:presLayoutVars>
      </dgm:prSet>
      <dgm:spPr/>
      <dgm:t>
        <a:bodyPr/>
        <a:lstStyle/>
        <a:p>
          <a:endParaRPr lang="en-AU"/>
        </a:p>
      </dgm:t>
    </dgm:pt>
    <dgm:pt modelId="{84B7193F-98B1-4059-924A-B1C9A3BE568C}" type="pres">
      <dgm:prSet presAssocID="{08B68BE2-379F-4293-9C61-3FD030D3DE16}" presName="sibTrans" presStyleLbl="sibTrans2D1" presStyleIdx="3" presStyleCnt="5"/>
      <dgm:spPr/>
      <dgm:t>
        <a:bodyPr/>
        <a:lstStyle/>
        <a:p>
          <a:endParaRPr lang="en-AU"/>
        </a:p>
      </dgm:t>
    </dgm:pt>
    <dgm:pt modelId="{080198E9-1EC8-4A32-BAF1-9E40EC91AD60}" type="pres">
      <dgm:prSet presAssocID="{08B68BE2-379F-4293-9C61-3FD030D3DE16}" presName="connectorText" presStyleLbl="sibTrans2D1" presStyleIdx="3" presStyleCnt="5"/>
      <dgm:spPr/>
      <dgm:t>
        <a:bodyPr/>
        <a:lstStyle/>
        <a:p>
          <a:endParaRPr lang="en-AU"/>
        </a:p>
      </dgm:t>
    </dgm:pt>
    <dgm:pt modelId="{0C8A8629-56A7-43B1-A7DF-73A6FADBFCA9}" type="pres">
      <dgm:prSet presAssocID="{6B32434B-746B-4F38-A091-C9E85ED65D77}" presName="node" presStyleLbl="node1" presStyleIdx="4" presStyleCnt="6">
        <dgm:presLayoutVars>
          <dgm:bulletEnabled val="1"/>
        </dgm:presLayoutVars>
      </dgm:prSet>
      <dgm:spPr/>
      <dgm:t>
        <a:bodyPr/>
        <a:lstStyle/>
        <a:p>
          <a:endParaRPr lang="en-AU"/>
        </a:p>
      </dgm:t>
    </dgm:pt>
    <dgm:pt modelId="{CDBC3346-D7D5-481E-841D-7234AAFF6C16}" type="pres">
      <dgm:prSet presAssocID="{E18AC244-94C1-43E2-A7EE-F8A6EE79A4EF}" presName="sibTrans" presStyleLbl="sibTrans2D1" presStyleIdx="4" presStyleCnt="5"/>
      <dgm:spPr/>
      <dgm:t>
        <a:bodyPr/>
        <a:lstStyle/>
        <a:p>
          <a:endParaRPr lang="en-AU"/>
        </a:p>
      </dgm:t>
    </dgm:pt>
    <dgm:pt modelId="{F2B45834-40AC-4F8F-BBD5-F39FE5BD1A75}" type="pres">
      <dgm:prSet presAssocID="{E18AC244-94C1-43E2-A7EE-F8A6EE79A4EF}" presName="connectorText" presStyleLbl="sibTrans2D1" presStyleIdx="4" presStyleCnt="5"/>
      <dgm:spPr/>
      <dgm:t>
        <a:bodyPr/>
        <a:lstStyle/>
        <a:p>
          <a:endParaRPr lang="en-AU"/>
        </a:p>
      </dgm:t>
    </dgm:pt>
    <dgm:pt modelId="{A92DDE02-555C-43C0-B4C6-468ED0444120}" type="pres">
      <dgm:prSet presAssocID="{2532DC2C-8D39-40AB-9E68-0829E5EB5BC9}" presName="node" presStyleLbl="node1" presStyleIdx="5" presStyleCnt="6">
        <dgm:presLayoutVars>
          <dgm:bulletEnabled val="1"/>
        </dgm:presLayoutVars>
      </dgm:prSet>
      <dgm:spPr/>
      <dgm:t>
        <a:bodyPr/>
        <a:lstStyle/>
        <a:p>
          <a:endParaRPr lang="en-AU"/>
        </a:p>
      </dgm:t>
    </dgm:pt>
  </dgm:ptLst>
  <dgm:cxnLst>
    <dgm:cxn modelId="{4D5B1F65-0FB3-486E-8669-F7DE10891F08}" srcId="{6822A993-B6C2-4B89-BE42-6B1137E3A578}" destId="{2A0043D6-48F1-4ABF-BA52-3E40B472A54A}" srcOrd="1" destOrd="0" parTransId="{466C7091-8B18-482E-860E-DABF18759D1E}" sibTransId="{2453BBB2-CAC3-4322-9B51-155531C1DFD8}"/>
    <dgm:cxn modelId="{30304112-54A3-43EC-9845-85906F19CA83}" type="presOf" srcId="{08B68BE2-379F-4293-9C61-3FD030D3DE16}" destId="{080198E9-1EC8-4A32-BAF1-9E40EC91AD60}" srcOrd="1" destOrd="0" presId="urn:microsoft.com/office/officeart/2005/8/layout/process5"/>
    <dgm:cxn modelId="{129BBC5A-600C-408B-8BA9-F0710288E86B}" srcId="{6822A993-B6C2-4B89-BE42-6B1137E3A578}" destId="{8C3BE43C-E1A3-4FAA-BFF6-0F2682FDF0ED}" srcOrd="3" destOrd="0" parTransId="{25F411CD-C249-4A99-8047-01F0C9DC2C34}" sibTransId="{08B68BE2-379F-4293-9C61-3FD030D3DE16}"/>
    <dgm:cxn modelId="{AA51BF1B-677B-4523-AC6C-7A16F2C6093D}" srcId="{6822A993-B6C2-4B89-BE42-6B1137E3A578}" destId="{F5FF9482-B284-42C2-A713-42638AD18621}" srcOrd="2" destOrd="0" parTransId="{BDF47BC1-4654-4510-B232-BED763089804}" sibTransId="{98FAB4B8-E03C-42A2-8B81-6ADCB26B20DA}"/>
    <dgm:cxn modelId="{0BF09D33-C62A-437E-9318-5C36BDB5B47C}" type="presOf" srcId="{E18AC244-94C1-43E2-A7EE-F8A6EE79A4EF}" destId="{F2B45834-40AC-4F8F-BBD5-F39FE5BD1A75}" srcOrd="1" destOrd="0" presId="urn:microsoft.com/office/officeart/2005/8/layout/process5"/>
    <dgm:cxn modelId="{0E5A4281-B5E4-4E0C-A4F7-7CDD72A6F089}" type="presOf" srcId="{2A0043D6-48F1-4ABF-BA52-3E40B472A54A}" destId="{C8436ECA-4DFF-4C5F-837B-F661C27C6230}" srcOrd="0" destOrd="0" presId="urn:microsoft.com/office/officeart/2005/8/layout/process5"/>
    <dgm:cxn modelId="{B8F8C946-3351-4D87-A098-F2EE900EA7A9}" type="presOf" srcId="{E18AC244-94C1-43E2-A7EE-F8A6EE79A4EF}" destId="{CDBC3346-D7D5-481E-841D-7234AAFF6C16}" srcOrd="0" destOrd="0" presId="urn:microsoft.com/office/officeart/2005/8/layout/process5"/>
    <dgm:cxn modelId="{CF489D48-558A-4885-8452-963DD665FCB8}" type="presOf" srcId="{2532DC2C-8D39-40AB-9E68-0829E5EB5BC9}" destId="{A92DDE02-555C-43C0-B4C6-468ED0444120}" srcOrd="0" destOrd="0" presId="urn:microsoft.com/office/officeart/2005/8/layout/process5"/>
    <dgm:cxn modelId="{822C57AD-F18A-4E4D-B6F9-BF026B019338}" type="presOf" srcId="{6822A993-B6C2-4B89-BE42-6B1137E3A578}" destId="{FBD84303-0084-478A-AA48-7F95A4153BF5}" srcOrd="0" destOrd="0" presId="urn:microsoft.com/office/officeart/2005/8/layout/process5"/>
    <dgm:cxn modelId="{0AA38BFC-A9BD-4086-82BD-FD341B17A1F7}" type="presOf" srcId="{E856C436-85D0-46D2-A851-39D2774D1686}" destId="{C9D08350-6541-4A8F-A622-46DB6EE4791C}" srcOrd="0" destOrd="0" presId="urn:microsoft.com/office/officeart/2005/8/layout/process5"/>
    <dgm:cxn modelId="{CC5D4109-6A11-412F-84D3-541953CE2475}" srcId="{6822A993-B6C2-4B89-BE42-6B1137E3A578}" destId="{6B32434B-746B-4F38-A091-C9E85ED65D77}" srcOrd="4" destOrd="0" parTransId="{A76BA843-614E-4C48-A203-14827C0C62C4}" sibTransId="{E18AC244-94C1-43E2-A7EE-F8A6EE79A4EF}"/>
    <dgm:cxn modelId="{D939AA61-5936-46E6-A606-F66C81DA5245}" type="presOf" srcId="{A8CB1D7D-664C-455A-BFF9-0E8AE1823737}" destId="{055358F6-6CE7-42D4-A0CB-FE0A4FDCD14C}" srcOrd="0" destOrd="0" presId="urn:microsoft.com/office/officeart/2005/8/layout/process5"/>
    <dgm:cxn modelId="{E447239E-C415-445A-A58A-74D10F764A13}" type="presOf" srcId="{98FAB4B8-E03C-42A2-8B81-6ADCB26B20DA}" destId="{FD46AA16-5CD2-4457-8DC5-561803C69A0B}" srcOrd="1" destOrd="0" presId="urn:microsoft.com/office/officeart/2005/8/layout/process5"/>
    <dgm:cxn modelId="{8871F156-B70C-4E45-846F-F29B65B5DFD2}" srcId="{6822A993-B6C2-4B89-BE42-6B1137E3A578}" destId="{2532DC2C-8D39-40AB-9E68-0829E5EB5BC9}" srcOrd="5" destOrd="0" parTransId="{899CE296-4081-4CAB-A706-C34A16923A44}" sibTransId="{EFFCB71F-AB02-4700-82C3-8FA33E2E7C2D}"/>
    <dgm:cxn modelId="{D2FFD91F-E1A1-4600-8C81-D22FEACEC133}" type="presOf" srcId="{98FAB4B8-E03C-42A2-8B81-6ADCB26B20DA}" destId="{44011BE4-87B6-4D87-8A26-609EF6AC03AD}" srcOrd="0" destOrd="0" presId="urn:microsoft.com/office/officeart/2005/8/layout/process5"/>
    <dgm:cxn modelId="{939650F2-C9B5-4753-8FDD-55A8E0B13FA4}" type="presOf" srcId="{8C3BE43C-E1A3-4FAA-BFF6-0F2682FDF0ED}" destId="{AC1DD4BE-0745-4D13-9F17-5612624972B2}" srcOrd="0" destOrd="0" presId="urn:microsoft.com/office/officeart/2005/8/layout/process5"/>
    <dgm:cxn modelId="{F1316F7C-67D5-498E-AFB2-480A85729937}" type="presOf" srcId="{2453BBB2-CAC3-4322-9B51-155531C1DFD8}" destId="{866A1954-D707-4DAB-987D-8EDDDC3FD26F}" srcOrd="0" destOrd="0" presId="urn:microsoft.com/office/officeart/2005/8/layout/process5"/>
    <dgm:cxn modelId="{24F4CDE5-CF89-4306-BC9B-E29788063121}" type="presOf" srcId="{2453BBB2-CAC3-4322-9B51-155531C1DFD8}" destId="{2D694F73-5080-4F22-8CD8-52E2C6D02E42}" srcOrd="1" destOrd="0" presId="urn:microsoft.com/office/officeart/2005/8/layout/process5"/>
    <dgm:cxn modelId="{93A338D7-DC9A-42D2-AC0A-374D08DE506E}" type="presOf" srcId="{08B68BE2-379F-4293-9C61-3FD030D3DE16}" destId="{84B7193F-98B1-4059-924A-B1C9A3BE568C}" srcOrd="0" destOrd="0" presId="urn:microsoft.com/office/officeart/2005/8/layout/process5"/>
    <dgm:cxn modelId="{BE138DF6-FB7E-4EEE-816C-D30D36298E92}" type="presOf" srcId="{A8CB1D7D-664C-455A-BFF9-0E8AE1823737}" destId="{7DEAD702-8958-457B-A42C-FF4643EC65C8}" srcOrd="1" destOrd="0" presId="urn:microsoft.com/office/officeart/2005/8/layout/process5"/>
    <dgm:cxn modelId="{5563656E-295E-4A7D-B04D-EC12CC58BC46}" type="presOf" srcId="{F5FF9482-B284-42C2-A713-42638AD18621}" destId="{D5FC102C-D2C2-4AA3-A5C1-1D2E23E4651A}" srcOrd="0" destOrd="0" presId="urn:microsoft.com/office/officeart/2005/8/layout/process5"/>
    <dgm:cxn modelId="{2E34720F-8A2C-4C28-8637-9953C4796E94}" srcId="{6822A993-B6C2-4B89-BE42-6B1137E3A578}" destId="{E856C436-85D0-46D2-A851-39D2774D1686}" srcOrd="0" destOrd="0" parTransId="{A2B4CF24-9C76-4BC6-8C51-615973AF5F47}" sibTransId="{A8CB1D7D-664C-455A-BFF9-0E8AE1823737}"/>
    <dgm:cxn modelId="{8EC8DE19-8A4D-4B4B-AC11-3599C51F1939}" type="presOf" srcId="{6B32434B-746B-4F38-A091-C9E85ED65D77}" destId="{0C8A8629-56A7-43B1-A7DF-73A6FADBFCA9}" srcOrd="0" destOrd="0" presId="urn:microsoft.com/office/officeart/2005/8/layout/process5"/>
    <dgm:cxn modelId="{9436E958-CC22-406F-8632-A671244DD19B}" type="presParOf" srcId="{FBD84303-0084-478A-AA48-7F95A4153BF5}" destId="{C9D08350-6541-4A8F-A622-46DB6EE4791C}" srcOrd="0" destOrd="0" presId="urn:microsoft.com/office/officeart/2005/8/layout/process5"/>
    <dgm:cxn modelId="{B8967B50-A9AC-46D4-81FF-6559199707E2}" type="presParOf" srcId="{FBD84303-0084-478A-AA48-7F95A4153BF5}" destId="{055358F6-6CE7-42D4-A0CB-FE0A4FDCD14C}" srcOrd="1" destOrd="0" presId="urn:microsoft.com/office/officeart/2005/8/layout/process5"/>
    <dgm:cxn modelId="{9CE8F80E-F5AB-427B-8923-3BDDC4A5F7ED}" type="presParOf" srcId="{055358F6-6CE7-42D4-A0CB-FE0A4FDCD14C}" destId="{7DEAD702-8958-457B-A42C-FF4643EC65C8}" srcOrd="0" destOrd="0" presId="urn:microsoft.com/office/officeart/2005/8/layout/process5"/>
    <dgm:cxn modelId="{7EAC799C-7E68-4E36-8334-05724DF7DA68}" type="presParOf" srcId="{FBD84303-0084-478A-AA48-7F95A4153BF5}" destId="{C8436ECA-4DFF-4C5F-837B-F661C27C6230}" srcOrd="2" destOrd="0" presId="urn:microsoft.com/office/officeart/2005/8/layout/process5"/>
    <dgm:cxn modelId="{35CECE80-18B6-49C8-A3C2-4925B020CE5F}" type="presParOf" srcId="{FBD84303-0084-478A-AA48-7F95A4153BF5}" destId="{866A1954-D707-4DAB-987D-8EDDDC3FD26F}" srcOrd="3" destOrd="0" presId="urn:microsoft.com/office/officeart/2005/8/layout/process5"/>
    <dgm:cxn modelId="{DFEC69ED-4350-4C58-8269-FE450EF5D310}" type="presParOf" srcId="{866A1954-D707-4DAB-987D-8EDDDC3FD26F}" destId="{2D694F73-5080-4F22-8CD8-52E2C6D02E42}" srcOrd="0" destOrd="0" presId="urn:microsoft.com/office/officeart/2005/8/layout/process5"/>
    <dgm:cxn modelId="{0D75CE62-3B50-4EA5-B474-0C2F205F6844}" type="presParOf" srcId="{FBD84303-0084-478A-AA48-7F95A4153BF5}" destId="{D5FC102C-D2C2-4AA3-A5C1-1D2E23E4651A}" srcOrd="4" destOrd="0" presId="urn:microsoft.com/office/officeart/2005/8/layout/process5"/>
    <dgm:cxn modelId="{8F835F8D-187B-407B-9D1E-50491251726A}" type="presParOf" srcId="{FBD84303-0084-478A-AA48-7F95A4153BF5}" destId="{44011BE4-87B6-4D87-8A26-609EF6AC03AD}" srcOrd="5" destOrd="0" presId="urn:microsoft.com/office/officeart/2005/8/layout/process5"/>
    <dgm:cxn modelId="{3C3A9F3C-E7F1-4B5A-8657-3919C239FA9F}" type="presParOf" srcId="{44011BE4-87B6-4D87-8A26-609EF6AC03AD}" destId="{FD46AA16-5CD2-4457-8DC5-561803C69A0B}" srcOrd="0" destOrd="0" presId="urn:microsoft.com/office/officeart/2005/8/layout/process5"/>
    <dgm:cxn modelId="{76D4E4DB-5D04-4D62-B121-1DFD71C55318}" type="presParOf" srcId="{FBD84303-0084-478A-AA48-7F95A4153BF5}" destId="{AC1DD4BE-0745-4D13-9F17-5612624972B2}" srcOrd="6" destOrd="0" presId="urn:microsoft.com/office/officeart/2005/8/layout/process5"/>
    <dgm:cxn modelId="{ABD132E2-166B-4140-8F72-8336E63B18B7}" type="presParOf" srcId="{FBD84303-0084-478A-AA48-7F95A4153BF5}" destId="{84B7193F-98B1-4059-924A-B1C9A3BE568C}" srcOrd="7" destOrd="0" presId="urn:microsoft.com/office/officeart/2005/8/layout/process5"/>
    <dgm:cxn modelId="{E4417FD6-8741-4C33-944B-3670B53A0C84}" type="presParOf" srcId="{84B7193F-98B1-4059-924A-B1C9A3BE568C}" destId="{080198E9-1EC8-4A32-BAF1-9E40EC91AD60}" srcOrd="0" destOrd="0" presId="urn:microsoft.com/office/officeart/2005/8/layout/process5"/>
    <dgm:cxn modelId="{658634D7-474B-41A5-BD1E-2236A404D82A}" type="presParOf" srcId="{FBD84303-0084-478A-AA48-7F95A4153BF5}" destId="{0C8A8629-56A7-43B1-A7DF-73A6FADBFCA9}" srcOrd="8" destOrd="0" presId="urn:microsoft.com/office/officeart/2005/8/layout/process5"/>
    <dgm:cxn modelId="{24498C7B-35B7-4C70-9B6A-F9DC6FFC1FDB}" type="presParOf" srcId="{FBD84303-0084-478A-AA48-7F95A4153BF5}" destId="{CDBC3346-D7D5-481E-841D-7234AAFF6C16}" srcOrd="9" destOrd="0" presId="urn:microsoft.com/office/officeart/2005/8/layout/process5"/>
    <dgm:cxn modelId="{8245B25B-4F19-4B0B-9D71-7AEC71D053D4}" type="presParOf" srcId="{CDBC3346-D7D5-481E-841D-7234AAFF6C16}" destId="{F2B45834-40AC-4F8F-BBD5-F39FE5BD1A75}" srcOrd="0" destOrd="0" presId="urn:microsoft.com/office/officeart/2005/8/layout/process5"/>
    <dgm:cxn modelId="{105F386A-A720-4760-A177-1096A8B7262E}" type="presParOf" srcId="{FBD84303-0084-478A-AA48-7F95A4153BF5}" destId="{A92DDE02-555C-43C0-B4C6-468ED0444120}" srcOrd="10"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E62F43-C30A-424D-8EAE-7E1ACFFE124A}">
      <dsp:nvSpPr>
        <dsp:cNvPr id="0" name=""/>
        <dsp:cNvSpPr/>
      </dsp:nvSpPr>
      <dsp:spPr>
        <a:xfrm>
          <a:off x="192806" y="1699105"/>
          <a:ext cx="2950827" cy="14754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AU" sz="2100" kern="1200" dirty="0" smtClean="0"/>
            <a:t>Final Assessment</a:t>
          </a:r>
        </a:p>
        <a:p>
          <a:pPr lvl="0" algn="ctr" defTabSz="933450">
            <a:lnSpc>
              <a:spcPct val="90000"/>
            </a:lnSpc>
            <a:spcBef>
              <a:spcPct val="0"/>
            </a:spcBef>
            <a:spcAft>
              <a:spcPct val="35000"/>
            </a:spcAft>
          </a:pPr>
          <a:r>
            <a:rPr lang="en-AU" sz="2100" kern="1200" dirty="0" smtClean="0"/>
            <a:t>100%</a:t>
          </a:r>
          <a:endParaRPr lang="en-AU" sz="2100" kern="1200" dirty="0"/>
        </a:p>
      </dsp:txBody>
      <dsp:txXfrm>
        <a:off x="192806" y="1699105"/>
        <a:ext cx="2950827" cy="1475413"/>
      </dsp:txXfrm>
    </dsp:sp>
    <dsp:sp modelId="{BB0DE3B1-271A-46A7-96EB-B36F705B7793}">
      <dsp:nvSpPr>
        <dsp:cNvPr id="0" name=""/>
        <dsp:cNvSpPr/>
      </dsp:nvSpPr>
      <dsp:spPr>
        <a:xfrm rot="18289469">
          <a:off x="2700351" y="1561203"/>
          <a:ext cx="2066896" cy="54492"/>
        </a:xfrm>
        <a:custGeom>
          <a:avLst/>
          <a:gdLst/>
          <a:ahLst/>
          <a:cxnLst/>
          <a:rect l="0" t="0" r="0" b="0"/>
          <a:pathLst>
            <a:path>
              <a:moveTo>
                <a:pt x="0" y="27246"/>
              </a:moveTo>
              <a:lnTo>
                <a:pt x="2066896"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AU" sz="700" kern="1200"/>
        </a:p>
      </dsp:txBody>
      <dsp:txXfrm rot="18289469">
        <a:off x="3682127" y="1536777"/>
        <a:ext cx="103344" cy="103344"/>
      </dsp:txXfrm>
    </dsp:sp>
    <dsp:sp modelId="{CB8B3A8D-52F5-467F-AF65-715A00BF08C5}">
      <dsp:nvSpPr>
        <dsp:cNvPr id="0" name=""/>
        <dsp:cNvSpPr/>
      </dsp:nvSpPr>
      <dsp:spPr>
        <a:xfrm>
          <a:off x="4323965" y="2379"/>
          <a:ext cx="2950827" cy="14754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AU" sz="2100" kern="1200" dirty="0" smtClean="0"/>
            <a:t>Unit 3 SAC</a:t>
          </a:r>
        </a:p>
        <a:p>
          <a:pPr lvl="0" algn="ctr" defTabSz="933450">
            <a:lnSpc>
              <a:spcPct val="90000"/>
            </a:lnSpc>
            <a:spcBef>
              <a:spcPct val="0"/>
            </a:spcBef>
            <a:spcAft>
              <a:spcPct val="35000"/>
            </a:spcAft>
          </a:pPr>
          <a:r>
            <a:rPr lang="en-AU" sz="2100" kern="1200" dirty="0" smtClean="0"/>
            <a:t>25%</a:t>
          </a:r>
          <a:endParaRPr lang="en-AU" sz="2100" kern="1200" dirty="0"/>
        </a:p>
      </dsp:txBody>
      <dsp:txXfrm>
        <a:off x="4323965" y="2379"/>
        <a:ext cx="2950827" cy="1475413"/>
      </dsp:txXfrm>
    </dsp:sp>
    <dsp:sp modelId="{C5628CF6-788C-4DAC-BF80-86F3CB3CC371}">
      <dsp:nvSpPr>
        <dsp:cNvPr id="0" name=""/>
        <dsp:cNvSpPr/>
      </dsp:nvSpPr>
      <dsp:spPr>
        <a:xfrm>
          <a:off x="3143634" y="2409566"/>
          <a:ext cx="1180331" cy="54492"/>
        </a:xfrm>
        <a:custGeom>
          <a:avLst/>
          <a:gdLst/>
          <a:ahLst/>
          <a:cxnLst/>
          <a:rect l="0" t="0" r="0" b="0"/>
          <a:pathLst>
            <a:path>
              <a:moveTo>
                <a:pt x="0" y="27246"/>
              </a:moveTo>
              <a:lnTo>
                <a:pt x="1180331"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3704291" y="2407304"/>
        <a:ext cx="59016" cy="59016"/>
      </dsp:txXfrm>
    </dsp:sp>
    <dsp:sp modelId="{5B6B62FA-8403-486B-A416-726145DBD879}">
      <dsp:nvSpPr>
        <dsp:cNvPr id="0" name=""/>
        <dsp:cNvSpPr/>
      </dsp:nvSpPr>
      <dsp:spPr>
        <a:xfrm>
          <a:off x="4323965" y="1699105"/>
          <a:ext cx="2950827" cy="14754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AU" sz="2100" kern="1200" dirty="0" smtClean="0"/>
            <a:t>Unit 4 SAC</a:t>
          </a:r>
        </a:p>
        <a:p>
          <a:pPr lvl="0" algn="ctr" defTabSz="933450">
            <a:lnSpc>
              <a:spcPct val="90000"/>
            </a:lnSpc>
            <a:spcBef>
              <a:spcPct val="0"/>
            </a:spcBef>
            <a:spcAft>
              <a:spcPct val="35000"/>
            </a:spcAft>
          </a:pPr>
          <a:r>
            <a:rPr lang="en-AU" sz="2100" kern="1200" dirty="0" smtClean="0"/>
            <a:t>25%</a:t>
          </a:r>
          <a:endParaRPr lang="en-AU" sz="2100" kern="1200" dirty="0"/>
        </a:p>
      </dsp:txBody>
      <dsp:txXfrm>
        <a:off x="4323965" y="1699105"/>
        <a:ext cx="2950827" cy="1475413"/>
      </dsp:txXfrm>
    </dsp:sp>
    <dsp:sp modelId="{A2A78289-5F6D-4A53-BC44-60F72CC29C52}">
      <dsp:nvSpPr>
        <dsp:cNvPr id="0" name=""/>
        <dsp:cNvSpPr/>
      </dsp:nvSpPr>
      <dsp:spPr>
        <a:xfrm rot="3310531">
          <a:off x="2700351" y="3257929"/>
          <a:ext cx="2066896" cy="54492"/>
        </a:xfrm>
        <a:custGeom>
          <a:avLst/>
          <a:gdLst/>
          <a:ahLst/>
          <a:cxnLst/>
          <a:rect l="0" t="0" r="0" b="0"/>
          <a:pathLst>
            <a:path>
              <a:moveTo>
                <a:pt x="0" y="27246"/>
              </a:moveTo>
              <a:lnTo>
                <a:pt x="2066896"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AU" sz="700" kern="1200"/>
        </a:p>
      </dsp:txBody>
      <dsp:txXfrm rot="3310531">
        <a:off x="3682127" y="3233503"/>
        <a:ext cx="103344" cy="103344"/>
      </dsp:txXfrm>
    </dsp:sp>
    <dsp:sp modelId="{02FF2518-1201-418E-B47E-5729F050CFD3}">
      <dsp:nvSpPr>
        <dsp:cNvPr id="0" name=""/>
        <dsp:cNvSpPr/>
      </dsp:nvSpPr>
      <dsp:spPr>
        <a:xfrm>
          <a:off x="4323965" y="3395831"/>
          <a:ext cx="2950827" cy="14754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AU" sz="2100" kern="1200" dirty="0" smtClean="0"/>
            <a:t>End-of-year Performance Examination </a:t>
          </a:r>
        </a:p>
        <a:p>
          <a:pPr lvl="0" algn="ctr" defTabSz="933450">
            <a:lnSpc>
              <a:spcPct val="90000"/>
            </a:lnSpc>
            <a:spcBef>
              <a:spcPct val="0"/>
            </a:spcBef>
            <a:spcAft>
              <a:spcPct val="35000"/>
            </a:spcAft>
          </a:pPr>
          <a:r>
            <a:rPr lang="en-AU" sz="2100" kern="1200" dirty="0" smtClean="0"/>
            <a:t>50%</a:t>
          </a:r>
          <a:endParaRPr lang="en-AU" sz="2100" kern="1200" dirty="0"/>
        </a:p>
      </dsp:txBody>
      <dsp:txXfrm>
        <a:off x="4323965" y="3395831"/>
        <a:ext cx="2950827" cy="147541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1D6854-7599-48A5-BAA2-FE2D9BA41487}">
      <dsp:nvSpPr>
        <dsp:cNvPr id="0" name=""/>
        <dsp:cNvSpPr/>
      </dsp:nvSpPr>
      <dsp:spPr>
        <a:xfrm rot="5400000">
          <a:off x="4623921" y="-1839869"/>
          <a:ext cx="908093" cy="477926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AU" sz="2000" kern="1200" dirty="0" smtClean="0">
              <a:latin typeface="+mj-lt"/>
            </a:rPr>
            <a:t>Visit to Mercy Place</a:t>
          </a:r>
          <a:endParaRPr lang="en-AU" sz="2000" kern="1200" dirty="0">
            <a:latin typeface="+mj-lt"/>
          </a:endParaRPr>
        </a:p>
        <a:p>
          <a:pPr marL="228600" lvl="1" indent="-228600" algn="l" defTabSz="889000">
            <a:lnSpc>
              <a:spcPct val="90000"/>
            </a:lnSpc>
            <a:spcBef>
              <a:spcPct val="0"/>
            </a:spcBef>
            <a:spcAft>
              <a:spcPct val="15000"/>
            </a:spcAft>
            <a:buChar char="••"/>
          </a:pPr>
          <a:r>
            <a:rPr lang="en-AU" sz="2000" kern="1200" dirty="0" smtClean="0">
              <a:latin typeface="+mj-lt"/>
            </a:rPr>
            <a:t>End-of-term Assembly</a:t>
          </a:r>
          <a:endParaRPr lang="en-AU" sz="2000" kern="1200" dirty="0">
            <a:latin typeface="+mj-lt"/>
          </a:endParaRPr>
        </a:p>
      </dsp:txBody>
      <dsp:txXfrm rot="5400000">
        <a:off x="4623921" y="-1839869"/>
        <a:ext cx="908093" cy="4779264"/>
      </dsp:txXfrm>
    </dsp:sp>
    <dsp:sp modelId="{ABBF02AD-0017-4DFA-854D-D5CD8942AD87}">
      <dsp:nvSpPr>
        <dsp:cNvPr id="0" name=""/>
        <dsp:cNvSpPr/>
      </dsp:nvSpPr>
      <dsp:spPr>
        <a:xfrm>
          <a:off x="0" y="729"/>
          <a:ext cx="2688336" cy="113511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n-AU" sz="5400" kern="1200" dirty="0" smtClean="0"/>
            <a:t>Term 1</a:t>
          </a:r>
          <a:endParaRPr lang="en-AU" sz="5400" kern="1200" dirty="0"/>
        </a:p>
      </dsp:txBody>
      <dsp:txXfrm>
        <a:off x="0" y="729"/>
        <a:ext cx="2688336" cy="1135116"/>
      </dsp:txXfrm>
    </dsp:sp>
    <dsp:sp modelId="{209ADA36-B2F1-4E40-90B1-DB715440A6A6}">
      <dsp:nvSpPr>
        <dsp:cNvPr id="0" name=""/>
        <dsp:cNvSpPr/>
      </dsp:nvSpPr>
      <dsp:spPr>
        <a:xfrm rot="5400000">
          <a:off x="4512943" y="-629471"/>
          <a:ext cx="1130049" cy="4779264"/>
        </a:xfrm>
        <a:prstGeom prst="round2SameRect">
          <a:avLst/>
        </a:prstGeom>
        <a:solidFill>
          <a:schemeClr val="accent2">
            <a:tint val="40000"/>
            <a:alpha val="90000"/>
            <a:hueOff val="-5519496"/>
            <a:satOff val="10182"/>
            <a:lumOff val="388"/>
            <a:alphaOff val="0"/>
          </a:schemeClr>
        </a:solidFill>
        <a:ln w="9525" cap="flat" cmpd="sng" algn="ctr">
          <a:solidFill>
            <a:schemeClr val="accent2">
              <a:tint val="40000"/>
              <a:alpha val="90000"/>
              <a:hueOff val="-5519496"/>
              <a:satOff val="10182"/>
              <a:lumOff val="38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AU" sz="2000" kern="1200" dirty="0" smtClean="0">
              <a:latin typeface="+mj-lt"/>
            </a:rPr>
            <a:t>Senior Music Soiree</a:t>
          </a:r>
          <a:endParaRPr lang="en-AU" sz="2000" kern="1200" dirty="0">
            <a:latin typeface="+mj-lt"/>
          </a:endParaRPr>
        </a:p>
        <a:p>
          <a:pPr marL="228600" lvl="1" indent="-228600" algn="l" defTabSz="889000">
            <a:lnSpc>
              <a:spcPct val="90000"/>
            </a:lnSpc>
            <a:spcBef>
              <a:spcPct val="0"/>
            </a:spcBef>
            <a:spcAft>
              <a:spcPct val="15000"/>
            </a:spcAft>
            <a:buChar char="••"/>
          </a:pPr>
          <a:r>
            <a:rPr lang="en-AU" sz="2000" kern="1200" dirty="0" smtClean="0">
              <a:latin typeface="+mj-lt"/>
            </a:rPr>
            <a:t>Outcome 3 Performances</a:t>
          </a:r>
          <a:endParaRPr lang="en-AU" sz="2000" kern="1200" dirty="0">
            <a:latin typeface="+mj-lt"/>
          </a:endParaRPr>
        </a:p>
        <a:p>
          <a:pPr marL="228600" lvl="1" indent="-228600" algn="l" defTabSz="889000">
            <a:lnSpc>
              <a:spcPct val="90000"/>
            </a:lnSpc>
            <a:spcBef>
              <a:spcPct val="0"/>
            </a:spcBef>
            <a:spcAft>
              <a:spcPct val="15000"/>
            </a:spcAft>
            <a:buChar char="••"/>
          </a:pPr>
          <a:r>
            <a:rPr lang="en-AU" sz="2000" kern="1200" dirty="0" smtClean="0">
              <a:latin typeface="+mj-lt"/>
            </a:rPr>
            <a:t>End-of-term Assembly</a:t>
          </a:r>
          <a:endParaRPr lang="en-AU" sz="2000" kern="1200" dirty="0">
            <a:latin typeface="+mj-lt"/>
          </a:endParaRPr>
        </a:p>
      </dsp:txBody>
      <dsp:txXfrm rot="5400000">
        <a:off x="4512943" y="-629471"/>
        <a:ext cx="1130049" cy="4779264"/>
      </dsp:txXfrm>
    </dsp:sp>
    <dsp:sp modelId="{4DAF69DA-FA3D-46E6-8BEF-785E3FE11E18}">
      <dsp:nvSpPr>
        <dsp:cNvPr id="0" name=""/>
        <dsp:cNvSpPr/>
      </dsp:nvSpPr>
      <dsp:spPr>
        <a:xfrm>
          <a:off x="0" y="1192601"/>
          <a:ext cx="2688336" cy="1135116"/>
        </a:xfrm>
        <a:prstGeom prst="roundRect">
          <a:avLst/>
        </a:prstGeom>
        <a:gradFill rotWithShape="0">
          <a:gsLst>
            <a:gs pos="0">
              <a:schemeClr val="accent2">
                <a:hueOff val="-5402520"/>
                <a:satOff val="11111"/>
                <a:lumOff val="-850"/>
                <a:alphaOff val="0"/>
                <a:shade val="51000"/>
                <a:satMod val="130000"/>
              </a:schemeClr>
            </a:gs>
            <a:gs pos="80000">
              <a:schemeClr val="accent2">
                <a:hueOff val="-5402520"/>
                <a:satOff val="11111"/>
                <a:lumOff val="-850"/>
                <a:alphaOff val="0"/>
                <a:shade val="93000"/>
                <a:satMod val="130000"/>
              </a:schemeClr>
            </a:gs>
            <a:gs pos="100000">
              <a:schemeClr val="accent2">
                <a:hueOff val="-5402520"/>
                <a:satOff val="11111"/>
                <a:lumOff val="-8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n-AU" sz="5400" kern="1200" dirty="0" smtClean="0"/>
            <a:t>Term 2</a:t>
          </a:r>
          <a:endParaRPr lang="en-AU" sz="5400" kern="1200" dirty="0"/>
        </a:p>
      </dsp:txBody>
      <dsp:txXfrm>
        <a:off x="0" y="1192601"/>
        <a:ext cx="2688336" cy="1135116"/>
      </dsp:txXfrm>
    </dsp:sp>
    <dsp:sp modelId="{E0AD47EB-3012-43AB-A719-75171A822E65}">
      <dsp:nvSpPr>
        <dsp:cNvPr id="0" name=""/>
        <dsp:cNvSpPr/>
      </dsp:nvSpPr>
      <dsp:spPr>
        <a:xfrm rot="5400000">
          <a:off x="4424734" y="645450"/>
          <a:ext cx="1296548" cy="4774596"/>
        </a:xfrm>
        <a:prstGeom prst="round2SameRect">
          <a:avLst/>
        </a:prstGeom>
        <a:solidFill>
          <a:schemeClr val="accent2">
            <a:tint val="40000"/>
            <a:alpha val="90000"/>
            <a:hueOff val="-11038991"/>
            <a:satOff val="20365"/>
            <a:lumOff val="776"/>
            <a:alphaOff val="0"/>
          </a:schemeClr>
        </a:solidFill>
        <a:ln w="9525" cap="flat" cmpd="sng" algn="ctr">
          <a:solidFill>
            <a:schemeClr val="accent2">
              <a:tint val="40000"/>
              <a:alpha val="90000"/>
              <a:hueOff val="-11038991"/>
              <a:satOff val="20365"/>
              <a:lumOff val="77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AU" sz="1800" kern="1200" dirty="0" smtClean="0">
              <a:latin typeface="+mj-lt"/>
            </a:rPr>
            <a:t>Production</a:t>
          </a:r>
          <a:endParaRPr lang="en-AU" sz="1800" kern="1200" dirty="0">
            <a:latin typeface="+mj-lt"/>
          </a:endParaRPr>
        </a:p>
        <a:p>
          <a:pPr marL="171450" lvl="1" indent="-171450" algn="l" defTabSz="800100">
            <a:lnSpc>
              <a:spcPct val="90000"/>
            </a:lnSpc>
            <a:spcBef>
              <a:spcPct val="0"/>
            </a:spcBef>
            <a:spcAft>
              <a:spcPct val="15000"/>
            </a:spcAft>
            <a:buChar char="••"/>
          </a:pPr>
          <a:r>
            <a:rPr lang="en-AU" sz="1800" kern="1200" dirty="0" smtClean="0">
              <a:latin typeface="+mj-lt"/>
            </a:rPr>
            <a:t>Visit to Mercy Place</a:t>
          </a:r>
          <a:endParaRPr lang="en-AU" sz="1800" kern="1200" dirty="0">
            <a:latin typeface="+mj-lt"/>
          </a:endParaRPr>
        </a:p>
        <a:p>
          <a:pPr marL="171450" lvl="1" indent="-171450" algn="l" defTabSz="800100">
            <a:lnSpc>
              <a:spcPct val="90000"/>
            </a:lnSpc>
            <a:spcBef>
              <a:spcPct val="0"/>
            </a:spcBef>
            <a:spcAft>
              <a:spcPct val="15000"/>
            </a:spcAft>
            <a:buChar char="••"/>
          </a:pPr>
          <a:r>
            <a:rPr lang="en-AU" sz="1800" i="0" kern="1200" dirty="0" smtClean="0">
              <a:latin typeface="+mj-lt"/>
            </a:rPr>
            <a:t>End-of-term Assembly</a:t>
          </a:r>
          <a:endParaRPr lang="en-AU" sz="1800" i="0" kern="1200" dirty="0">
            <a:latin typeface="+mj-lt"/>
          </a:endParaRPr>
        </a:p>
        <a:p>
          <a:pPr marL="171450" lvl="1" indent="-171450" algn="l" defTabSz="800100">
            <a:lnSpc>
              <a:spcPct val="90000"/>
            </a:lnSpc>
            <a:spcBef>
              <a:spcPct val="0"/>
            </a:spcBef>
            <a:spcAft>
              <a:spcPct val="15000"/>
            </a:spcAft>
            <a:buChar char="••"/>
          </a:pPr>
          <a:r>
            <a:rPr lang="en-AU" sz="1800" i="0" kern="1200" dirty="0" smtClean="0">
              <a:latin typeface="+mj-lt"/>
            </a:rPr>
            <a:t>Outcome 3 Performances</a:t>
          </a:r>
          <a:endParaRPr lang="en-AU" sz="1800" i="0" kern="1200" dirty="0">
            <a:latin typeface="+mj-lt"/>
          </a:endParaRPr>
        </a:p>
      </dsp:txBody>
      <dsp:txXfrm rot="5400000">
        <a:off x="4424734" y="645450"/>
        <a:ext cx="1296548" cy="4774596"/>
      </dsp:txXfrm>
    </dsp:sp>
    <dsp:sp modelId="{BA2E4FE3-F39B-4C13-8758-CD4DC6E0229D}">
      <dsp:nvSpPr>
        <dsp:cNvPr id="0" name=""/>
        <dsp:cNvSpPr/>
      </dsp:nvSpPr>
      <dsp:spPr>
        <a:xfrm>
          <a:off x="0" y="2465190"/>
          <a:ext cx="2685710" cy="1135116"/>
        </a:xfrm>
        <a:prstGeom prst="roundRect">
          <a:avLst/>
        </a:prstGeom>
        <a:gradFill rotWithShape="0">
          <a:gsLst>
            <a:gs pos="0">
              <a:schemeClr val="accent2">
                <a:hueOff val="-10805041"/>
                <a:satOff val="22223"/>
                <a:lumOff val="-1699"/>
                <a:alphaOff val="0"/>
                <a:shade val="51000"/>
                <a:satMod val="130000"/>
              </a:schemeClr>
            </a:gs>
            <a:gs pos="80000">
              <a:schemeClr val="accent2">
                <a:hueOff val="-10805041"/>
                <a:satOff val="22223"/>
                <a:lumOff val="-1699"/>
                <a:alphaOff val="0"/>
                <a:shade val="93000"/>
                <a:satMod val="130000"/>
              </a:schemeClr>
            </a:gs>
            <a:gs pos="100000">
              <a:schemeClr val="accent2">
                <a:hueOff val="-10805041"/>
                <a:satOff val="22223"/>
                <a:lumOff val="-16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n-AU" sz="5400" kern="1200" dirty="0" smtClean="0"/>
            <a:t>Term 3</a:t>
          </a:r>
          <a:endParaRPr lang="en-AU" sz="5400" kern="1200" dirty="0"/>
        </a:p>
      </dsp:txBody>
      <dsp:txXfrm>
        <a:off x="0" y="2465190"/>
        <a:ext cx="2685710" cy="1135116"/>
      </dsp:txXfrm>
    </dsp:sp>
    <dsp:sp modelId="{B1D84894-8C65-4C64-9F96-4F429CEA8C9B}">
      <dsp:nvSpPr>
        <dsp:cNvPr id="0" name=""/>
        <dsp:cNvSpPr/>
      </dsp:nvSpPr>
      <dsp:spPr>
        <a:xfrm rot="5400000">
          <a:off x="4623921" y="1915705"/>
          <a:ext cx="908093" cy="4779264"/>
        </a:xfrm>
        <a:prstGeom prst="round2SameRect">
          <a:avLst/>
        </a:prstGeom>
        <a:solidFill>
          <a:schemeClr val="accent2">
            <a:tint val="40000"/>
            <a:alpha val="90000"/>
            <a:hueOff val="-16558486"/>
            <a:satOff val="30547"/>
            <a:lumOff val="1164"/>
            <a:alphaOff val="0"/>
          </a:schemeClr>
        </a:solidFill>
        <a:ln w="9525" cap="flat" cmpd="sng" algn="ctr">
          <a:solidFill>
            <a:schemeClr val="accent2">
              <a:tint val="40000"/>
              <a:alpha val="90000"/>
              <a:hueOff val="-16558486"/>
              <a:satOff val="30547"/>
              <a:lumOff val="116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AU" sz="2000" kern="1200" dirty="0" smtClean="0">
              <a:latin typeface="+mj-lt"/>
            </a:rPr>
            <a:t>VCE Recital Performance</a:t>
          </a:r>
          <a:endParaRPr lang="en-AU" sz="2000" kern="1200" dirty="0">
            <a:latin typeface="+mj-lt"/>
          </a:endParaRPr>
        </a:p>
        <a:p>
          <a:pPr marL="228600" lvl="1" indent="-228600" algn="l" defTabSz="889000">
            <a:lnSpc>
              <a:spcPct val="90000"/>
            </a:lnSpc>
            <a:spcBef>
              <a:spcPct val="0"/>
            </a:spcBef>
            <a:spcAft>
              <a:spcPct val="15000"/>
            </a:spcAft>
            <a:buChar char="••"/>
          </a:pPr>
          <a:r>
            <a:rPr lang="en-AU" sz="2000" kern="1200" dirty="0" smtClean="0">
              <a:latin typeface="+mj-lt"/>
            </a:rPr>
            <a:t>Awards Night</a:t>
          </a:r>
          <a:endParaRPr lang="en-AU" sz="2000" kern="1200" dirty="0">
            <a:latin typeface="+mj-lt"/>
          </a:endParaRPr>
        </a:p>
      </dsp:txBody>
      <dsp:txXfrm rot="5400000">
        <a:off x="4623921" y="1915705"/>
        <a:ext cx="908093" cy="4779264"/>
      </dsp:txXfrm>
    </dsp:sp>
    <dsp:sp modelId="{58193C00-DE93-4CF4-8EC1-054D51E1CFED}">
      <dsp:nvSpPr>
        <dsp:cNvPr id="0" name=""/>
        <dsp:cNvSpPr/>
      </dsp:nvSpPr>
      <dsp:spPr>
        <a:xfrm>
          <a:off x="0" y="3737778"/>
          <a:ext cx="2688336" cy="1135116"/>
        </a:xfrm>
        <a:prstGeom prst="roundRect">
          <a:avLst/>
        </a:prstGeom>
        <a:gradFill rotWithShape="0">
          <a:gsLst>
            <a:gs pos="0">
              <a:schemeClr val="accent2">
                <a:hueOff val="-16207560"/>
                <a:satOff val="33334"/>
                <a:lumOff val="-2549"/>
                <a:alphaOff val="0"/>
                <a:shade val="51000"/>
                <a:satMod val="130000"/>
              </a:schemeClr>
            </a:gs>
            <a:gs pos="80000">
              <a:schemeClr val="accent2">
                <a:hueOff val="-16207560"/>
                <a:satOff val="33334"/>
                <a:lumOff val="-2549"/>
                <a:alphaOff val="0"/>
                <a:shade val="93000"/>
                <a:satMod val="130000"/>
              </a:schemeClr>
            </a:gs>
            <a:gs pos="100000">
              <a:schemeClr val="accent2">
                <a:hueOff val="-16207560"/>
                <a:satOff val="33334"/>
                <a:lumOff val="-2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r>
            <a:rPr lang="en-AU" sz="5400" kern="1200" dirty="0" smtClean="0"/>
            <a:t>Term 4</a:t>
          </a:r>
          <a:endParaRPr lang="en-AU" sz="5400" kern="1200" dirty="0"/>
        </a:p>
      </dsp:txBody>
      <dsp:txXfrm>
        <a:off x="0" y="3737778"/>
        <a:ext cx="2688336" cy="113511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6A468F-3426-4D98-A4FA-9A18498BE462}">
      <dsp:nvSpPr>
        <dsp:cNvPr id="0" name=""/>
        <dsp:cNvSpPr/>
      </dsp:nvSpPr>
      <dsp:spPr>
        <a:xfrm>
          <a:off x="3082660" y="2063548"/>
          <a:ext cx="1363943" cy="13639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AU" sz="2800" kern="1200" dirty="0" smtClean="0"/>
            <a:t>Focus Area</a:t>
          </a:r>
          <a:endParaRPr lang="en-AU" sz="2800" kern="1200" dirty="0"/>
        </a:p>
      </dsp:txBody>
      <dsp:txXfrm>
        <a:off x="3082660" y="2063548"/>
        <a:ext cx="1363943" cy="1363943"/>
      </dsp:txXfrm>
    </dsp:sp>
    <dsp:sp modelId="{EA24AB22-A880-49B9-8082-5F411E6F48C6}">
      <dsp:nvSpPr>
        <dsp:cNvPr id="0" name=""/>
        <dsp:cNvSpPr/>
      </dsp:nvSpPr>
      <dsp:spPr>
        <a:xfrm rot="16200000">
          <a:off x="3463054" y="1745666"/>
          <a:ext cx="603155" cy="32607"/>
        </a:xfrm>
        <a:custGeom>
          <a:avLst/>
          <a:gdLst/>
          <a:ahLst/>
          <a:cxnLst/>
          <a:rect l="0" t="0" r="0" b="0"/>
          <a:pathLst>
            <a:path>
              <a:moveTo>
                <a:pt x="0" y="16303"/>
              </a:moveTo>
              <a:lnTo>
                <a:pt x="603155"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6200000">
        <a:off x="3749553" y="1746891"/>
        <a:ext cx="30157" cy="30157"/>
      </dsp:txXfrm>
    </dsp:sp>
    <dsp:sp modelId="{385CFA0C-8C79-4FFA-93F5-798EC49BEA6E}">
      <dsp:nvSpPr>
        <dsp:cNvPr id="0" name=""/>
        <dsp:cNvSpPr/>
      </dsp:nvSpPr>
      <dsp:spPr>
        <a:xfrm>
          <a:off x="2992755" y="-56476"/>
          <a:ext cx="1543752" cy="15168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Repertoire for Solo Performance in 2010</a:t>
          </a:r>
          <a:endParaRPr lang="en-AU" sz="1400" kern="1200" dirty="0"/>
        </a:p>
      </dsp:txBody>
      <dsp:txXfrm>
        <a:off x="2992755" y="-56476"/>
        <a:ext cx="1543752" cy="1516869"/>
      </dsp:txXfrm>
    </dsp:sp>
    <dsp:sp modelId="{ADEB1FCC-7680-49BD-97DE-A06D321743AB}">
      <dsp:nvSpPr>
        <dsp:cNvPr id="0" name=""/>
        <dsp:cNvSpPr/>
      </dsp:nvSpPr>
      <dsp:spPr>
        <a:xfrm rot="19285714">
          <a:off x="4225542" y="2097458"/>
          <a:ext cx="662578" cy="32607"/>
        </a:xfrm>
        <a:custGeom>
          <a:avLst/>
          <a:gdLst/>
          <a:ahLst/>
          <a:cxnLst/>
          <a:rect l="0" t="0" r="0" b="0"/>
          <a:pathLst>
            <a:path>
              <a:moveTo>
                <a:pt x="0" y="16303"/>
              </a:moveTo>
              <a:lnTo>
                <a:pt x="662578"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9285714">
        <a:off x="4540266" y="2097197"/>
        <a:ext cx="33128" cy="33128"/>
      </dsp:txXfrm>
    </dsp:sp>
    <dsp:sp modelId="{F33B662F-5E32-4929-98CC-1759C5E646A2}">
      <dsp:nvSpPr>
        <dsp:cNvPr id="0" name=""/>
        <dsp:cNvSpPr/>
      </dsp:nvSpPr>
      <dsp:spPr>
        <a:xfrm>
          <a:off x="4676029" y="750911"/>
          <a:ext cx="1372645" cy="14409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Repertoire for leisure in 2010</a:t>
          </a:r>
          <a:endParaRPr lang="en-AU" sz="1400" kern="1200" dirty="0"/>
        </a:p>
      </dsp:txBody>
      <dsp:txXfrm>
        <a:off x="4676029" y="750911"/>
        <a:ext cx="1372645" cy="1440938"/>
      </dsp:txXfrm>
    </dsp:sp>
    <dsp:sp modelId="{D80EA0BB-0B22-4937-AF37-9E25A64DBB0F}">
      <dsp:nvSpPr>
        <dsp:cNvPr id="0" name=""/>
        <dsp:cNvSpPr/>
      </dsp:nvSpPr>
      <dsp:spPr>
        <a:xfrm rot="771429">
          <a:off x="4420985" y="2956583"/>
          <a:ext cx="679617" cy="32607"/>
        </a:xfrm>
        <a:custGeom>
          <a:avLst/>
          <a:gdLst/>
          <a:ahLst/>
          <a:cxnLst/>
          <a:rect l="0" t="0" r="0" b="0"/>
          <a:pathLst>
            <a:path>
              <a:moveTo>
                <a:pt x="0" y="16303"/>
              </a:moveTo>
              <a:lnTo>
                <a:pt x="679617"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771429">
        <a:off x="4743804" y="2955897"/>
        <a:ext cx="33980" cy="33980"/>
      </dsp:txXfrm>
    </dsp:sp>
    <dsp:sp modelId="{65CD20C3-DCEC-4819-AB53-6A0B43E21FD3}">
      <dsp:nvSpPr>
        <dsp:cNvPr id="0" name=""/>
        <dsp:cNvSpPr/>
      </dsp:nvSpPr>
      <dsp:spPr>
        <a:xfrm>
          <a:off x="5074985" y="2518283"/>
          <a:ext cx="1363943" cy="13639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Area of interest</a:t>
          </a:r>
          <a:endParaRPr lang="en-AU" sz="1400" kern="1200" dirty="0"/>
        </a:p>
      </dsp:txBody>
      <dsp:txXfrm>
        <a:off x="5074985" y="2518283"/>
        <a:ext cx="1363943" cy="1363943"/>
      </dsp:txXfrm>
    </dsp:sp>
    <dsp:sp modelId="{C3E0AE9D-2A7B-4AE8-B0E1-31B80ADCD764}">
      <dsp:nvSpPr>
        <dsp:cNvPr id="0" name=""/>
        <dsp:cNvSpPr/>
      </dsp:nvSpPr>
      <dsp:spPr>
        <a:xfrm rot="3857143">
          <a:off x="3868157" y="3649809"/>
          <a:ext cx="679617" cy="32607"/>
        </a:xfrm>
        <a:custGeom>
          <a:avLst/>
          <a:gdLst/>
          <a:ahLst/>
          <a:cxnLst/>
          <a:rect l="0" t="0" r="0" b="0"/>
          <a:pathLst>
            <a:path>
              <a:moveTo>
                <a:pt x="0" y="16303"/>
              </a:moveTo>
              <a:lnTo>
                <a:pt x="679617"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3857143">
        <a:off x="4190975" y="3649122"/>
        <a:ext cx="33980" cy="33980"/>
      </dsp:txXfrm>
    </dsp:sp>
    <dsp:sp modelId="{D42621C0-552A-44EE-BFD2-B0492EF9C88F}">
      <dsp:nvSpPr>
        <dsp:cNvPr id="0" name=""/>
        <dsp:cNvSpPr/>
      </dsp:nvSpPr>
      <dsp:spPr>
        <a:xfrm>
          <a:off x="3969328" y="3904733"/>
          <a:ext cx="1363943" cy="13639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Favourite genre</a:t>
          </a:r>
          <a:endParaRPr lang="en-AU" sz="1400" kern="1200" dirty="0"/>
        </a:p>
      </dsp:txBody>
      <dsp:txXfrm>
        <a:off x="3969328" y="3904733"/>
        <a:ext cx="1363943" cy="1363943"/>
      </dsp:txXfrm>
    </dsp:sp>
    <dsp:sp modelId="{6FE4B39D-557E-4544-AA95-41BA5C9C867F}">
      <dsp:nvSpPr>
        <dsp:cNvPr id="0" name=""/>
        <dsp:cNvSpPr/>
      </dsp:nvSpPr>
      <dsp:spPr>
        <a:xfrm rot="6942857">
          <a:off x="3012777" y="3630149"/>
          <a:ext cx="635976" cy="32607"/>
        </a:xfrm>
        <a:custGeom>
          <a:avLst/>
          <a:gdLst/>
          <a:ahLst/>
          <a:cxnLst/>
          <a:rect l="0" t="0" r="0" b="0"/>
          <a:pathLst>
            <a:path>
              <a:moveTo>
                <a:pt x="0" y="16303"/>
              </a:moveTo>
              <a:lnTo>
                <a:pt x="635976"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6942857">
        <a:off x="3314866" y="3630553"/>
        <a:ext cx="31798" cy="31798"/>
      </dsp:txXfrm>
    </dsp:sp>
    <dsp:sp modelId="{508B5D94-6719-4DED-B36C-0525B130146D}">
      <dsp:nvSpPr>
        <dsp:cNvPr id="0" name=""/>
        <dsp:cNvSpPr/>
      </dsp:nvSpPr>
      <dsp:spPr>
        <a:xfrm>
          <a:off x="2155523" y="3860350"/>
          <a:ext cx="1444880" cy="14527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kern="1200" dirty="0" smtClean="0"/>
            <a:t>Favourite band/musician/ composer</a:t>
          </a:r>
          <a:endParaRPr lang="en-AU" sz="1400" kern="1200" dirty="0"/>
        </a:p>
      </dsp:txBody>
      <dsp:txXfrm>
        <a:off x="2155523" y="3860350"/>
        <a:ext cx="1444880" cy="1452709"/>
      </dsp:txXfrm>
    </dsp:sp>
    <dsp:sp modelId="{E49100E2-EB77-46DC-A90F-6CEE403FF28E}">
      <dsp:nvSpPr>
        <dsp:cNvPr id="0" name=""/>
        <dsp:cNvSpPr/>
      </dsp:nvSpPr>
      <dsp:spPr>
        <a:xfrm rot="10028571">
          <a:off x="2428660" y="2956583"/>
          <a:ext cx="679617" cy="32607"/>
        </a:xfrm>
        <a:custGeom>
          <a:avLst/>
          <a:gdLst/>
          <a:ahLst/>
          <a:cxnLst/>
          <a:rect l="0" t="0" r="0" b="0"/>
          <a:pathLst>
            <a:path>
              <a:moveTo>
                <a:pt x="0" y="16303"/>
              </a:moveTo>
              <a:lnTo>
                <a:pt x="679617"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0028571">
        <a:off x="2751478" y="2955897"/>
        <a:ext cx="33980" cy="33980"/>
      </dsp:txXfrm>
    </dsp:sp>
    <dsp:sp modelId="{80D48A08-BB57-498C-BDAA-4E3523A666A9}">
      <dsp:nvSpPr>
        <dsp:cNvPr id="0" name=""/>
        <dsp:cNvSpPr/>
      </dsp:nvSpPr>
      <dsp:spPr>
        <a:xfrm>
          <a:off x="1090334" y="2518283"/>
          <a:ext cx="1363943" cy="13639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AU" sz="1700" kern="1200" dirty="0" smtClean="0"/>
            <a:t>My strength</a:t>
          </a:r>
          <a:endParaRPr lang="en-AU" sz="1700" kern="1200" dirty="0"/>
        </a:p>
      </dsp:txBody>
      <dsp:txXfrm>
        <a:off x="1090334" y="2518283"/>
        <a:ext cx="1363943" cy="1363943"/>
      </dsp:txXfrm>
    </dsp:sp>
    <dsp:sp modelId="{5213731F-ADE9-4D58-9113-FC477315C07C}">
      <dsp:nvSpPr>
        <dsp:cNvPr id="0" name=""/>
        <dsp:cNvSpPr/>
      </dsp:nvSpPr>
      <dsp:spPr>
        <a:xfrm rot="13114286">
          <a:off x="2625962" y="2092146"/>
          <a:ext cx="679617" cy="32607"/>
        </a:xfrm>
        <a:custGeom>
          <a:avLst/>
          <a:gdLst/>
          <a:ahLst/>
          <a:cxnLst/>
          <a:rect l="0" t="0" r="0" b="0"/>
          <a:pathLst>
            <a:path>
              <a:moveTo>
                <a:pt x="0" y="16303"/>
              </a:moveTo>
              <a:lnTo>
                <a:pt x="679617" y="163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3114286">
        <a:off x="2948781" y="2091459"/>
        <a:ext cx="33980" cy="33980"/>
      </dsp:txXfrm>
    </dsp:sp>
    <dsp:sp modelId="{52A9A756-65A9-4EEA-8A6D-03C2CA1E60E4}">
      <dsp:nvSpPr>
        <dsp:cNvPr id="0" name=""/>
        <dsp:cNvSpPr/>
      </dsp:nvSpPr>
      <dsp:spPr>
        <a:xfrm>
          <a:off x="1484939" y="789408"/>
          <a:ext cx="1363943" cy="13639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AU" sz="1700" kern="1200" dirty="0" smtClean="0"/>
            <a:t>My weakness</a:t>
          </a:r>
          <a:endParaRPr lang="en-AU" sz="1700" kern="1200" dirty="0"/>
        </a:p>
      </dsp:txBody>
      <dsp:txXfrm>
        <a:off x="1484939" y="789408"/>
        <a:ext cx="1363943" cy="136394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B24523-9567-4448-9737-E92A34164CD0}">
      <dsp:nvSpPr>
        <dsp:cNvPr id="0" name=""/>
        <dsp:cNvSpPr/>
      </dsp:nvSpPr>
      <dsp:spPr>
        <a:xfrm>
          <a:off x="2260718" y="64163"/>
          <a:ext cx="3079834" cy="3079834"/>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AU" sz="2000" kern="1200" dirty="0" smtClean="0">
              <a:solidFill>
                <a:schemeClr val="bg1"/>
              </a:solidFill>
              <a:latin typeface="+mj-lt"/>
            </a:rPr>
            <a:t>Composition</a:t>
          </a:r>
          <a:endParaRPr lang="en-AU" sz="2000" kern="1200" dirty="0">
            <a:solidFill>
              <a:schemeClr val="bg1"/>
            </a:solidFill>
            <a:latin typeface="+mj-lt"/>
          </a:endParaRPr>
        </a:p>
      </dsp:txBody>
      <dsp:txXfrm>
        <a:off x="2671363" y="603134"/>
        <a:ext cx="2258545" cy="1385925"/>
      </dsp:txXfrm>
    </dsp:sp>
    <dsp:sp modelId="{E5D5485F-B65C-4E3A-A317-FF3554B51071}">
      <dsp:nvSpPr>
        <dsp:cNvPr id="0" name=""/>
        <dsp:cNvSpPr/>
      </dsp:nvSpPr>
      <dsp:spPr>
        <a:xfrm>
          <a:off x="3372025" y="1989059"/>
          <a:ext cx="3079834" cy="3079834"/>
        </a:xfrm>
        <a:prstGeom prst="ellipse">
          <a:avLst/>
        </a:prstGeom>
        <a:solidFill>
          <a:schemeClr val="accent5">
            <a:alpha val="50000"/>
            <a:hueOff val="-9027899"/>
            <a:satOff val="22229"/>
            <a:lumOff val="-49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AU" sz="2000" kern="1200" dirty="0" smtClean="0">
              <a:solidFill>
                <a:schemeClr val="bg1"/>
              </a:solidFill>
              <a:latin typeface="+mj-lt"/>
            </a:rPr>
            <a:t>Arrangement</a:t>
          </a:r>
          <a:endParaRPr lang="en-AU" sz="2000" kern="1200" dirty="0">
            <a:solidFill>
              <a:schemeClr val="bg1"/>
            </a:solidFill>
            <a:latin typeface="+mj-lt"/>
          </a:endParaRPr>
        </a:p>
      </dsp:txBody>
      <dsp:txXfrm>
        <a:off x="4313941" y="2784683"/>
        <a:ext cx="1847900" cy="1693908"/>
      </dsp:txXfrm>
    </dsp:sp>
    <dsp:sp modelId="{7A15162E-6223-45EE-98B5-B357D6E58059}">
      <dsp:nvSpPr>
        <dsp:cNvPr id="0" name=""/>
        <dsp:cNvSpPr/>
      </dsp:nvSpPr>
      <dsp:spPr>
        <a:xfrm>
          <a:off x="1149412" y="1989059"/>
          <a:ext cx="3079834" cy="3079834"/>
        </a:xfrm>
        <a:prstGeom prst="ellipse">
          <a:avLst/>
        </a:prstGeom>
        <a:solidFill>
          <a:schemeClr val="accent5">
            <a:alpha val="50000"/>
            <a:hueOff val="-18055798"/>
            <a:satOff val="44459"/>
            <a:lumOff val="-98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AU" sz="2000" kern="1200" dirty="0" smtClean="0">
              <a:solidFill>
                <a:schemeClr val="bg1"/>
              </a:solidFill>
              <a:latin typeface="+mj-lt"/>
            </a:rPr>
            <a:t>Improvisation</a:t>
          </a:r>
          <a:endParaRPr lang="en-AU" sz="2000" kern="1200" dirty="0">
            <a:solidFill>
              <a:schemeClr val="bg1"/>
            </a:solidFill>
            <a:latin typeface="+mj-lt"/>
          </a:endParaRPr>
        </a:p>
      </dsp:txBody>
      <dsp:txXfrm>
        <a:off x="1439429" y="2784683"/>
        <a:ext cx="1847900" cy="169390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D08350-6541-4A8F-A622-46DB6EE4791C}">
      <dsp:nvSpPr>
        <dsp:cNvPr id="0" name=""/>
        <dsp:cNvSpPr/>
      </dsp:nvSpPr>
      <dsp:spPr>
        <a:xfrm>
          <a:off x="6563" y="867449"/>
          <a:ext cx="1961703" cy="117702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Check P</a:t>
          </a:r>
          <a:r>
            <a:rPr lang="en-AU" sz="2200" i="1" kern="1200" dirty="0" smtClean="0"/>
            <a:t>rescribed List</a:t>
          </a:r>
          <a:endParaRPr lang="en-AU" sz="2200" i="1" kern="1200" dirty="0"/>
        </a:p>
      </dsp:txBody>
      <dsp:txXfrm>
        <a:off x="6563" y="867449"/>
        <a:ext cx="1961703" cy="1177022"/>
      </dsp:txXfrm>
    </dsp:sp>
    <dsp:sp modelId="{055358F6-6CE7-42D4-A0CB-FE0A4FDCD14C}">
      <dsp:nvSpPr>
        <dsp:cNvPr id="0" name=""/>
        <dsp:cNvSpPr/>
      </dsp:nvSpPr>
      <dsp:spPr>
        <a:xfrm>
          <a:off x="2140896" y="1212709"/>
          <a:ext cx="415881" cy="48650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a:off x="2140896" y="1212709"/>
        <a:ext cx="415881" cy="486502"/>
      </dsp:txXfrm>
    </dsp:sp>
    <dsp:sp modelId="{C8436ECA-4DFF-4C5F-837B-F661C27C6230}">
      <dsp:nvSpPr>
        <dsp:cNvPr id="0" name=""/>
        <dsp:cNvSpPr/>
      </dsp:nvSpPr>
      <dsp:spPr>
        <a:xfrm>
          <a:off x="2752948" y="867449"/>
          <a:ext cx="1961703" cy="1177022"/>
        </a:xfrm>
        <a:prstGeom prst="roundRect">
          <a:avLst>
            <a:gd name="adj" fmla="val 10000"/>
          </a:avLst>
        </a:prstGeom>
        <a:solidFill>
          <a:schemeClr val="accent2">
            <a:hueOff val="-3241512"/>
            <a:satOff val="6667"/>
            <a:lumOff val="-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Pick 1-2 pieces you want to play</a:t>
          </a:r>
          <a:endParaRPr lang="en-AU" sz="2200" kern="1200" dirty="0"/>
        </a:p>
      </dsp:txBody>
      <dsp:txXfrm>
        <a:off x="2752948" y="867449"/>
        <a:ext cx="1961703" cy="1177022"/>
      </dsp:txXfrm>
    </dsp:sp>
    <dsp:sp modelId="{866A1954-D707-4DAB-987D-8EDDDC3FD26F}">
      <dsp:nvSpPr>
        <dsp:cNvPr id="0" name=""/>
        <dsp:cNvSpPr/>
      </dsp:nvSpPr>
      <dsp:spPr>
        <a:xfrm>
          <a:off x="4887281" y="1212709"/>
          <a:ext cx="415881" cy="486502"/>
        </a:xfrm>
        <a:prstGeom prst="rightArrow">
          <a:avLst>
            <a:gd name="adj1" fmla="val 60000"/>
            <a:gd name="adj2" fmla="val 50000"/>
          </a:avLst>
        </a:prstGeom>
        <a:solidFill>
          <a:schemeClr val="accent2">
            <a:hueOff val="-4051890"/>
            <a:satOff val="8333"/>
            <a:lumOff val="-6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a:off x="4887281" y="1212709"/>
        <a:ext cx="415881" cy="486502"/>
      </dsp:txXfrm>
    </dsp:sp>
    <dsp:sp modelId="{D5FC102C-D2C2-4AA3-A5C1-1D2E23E4651A}">
      <dsp:nvSpPr>
        <dsp:cNvPr id="0" name=""/>
        <dsp:cNvSpPr/>
      </dsp:nvSpPr>
      <dsp:spPr>
        <a:xfrm>
          <a:off x="5499333" y="867449"/>
          <a:ext cx="1961703" cy="1177022"/>
        </a:xfrm>
        <a:prstGeom prst="roundRect">
          <a:avLst>
            <a:gd name="adj" fmla="val 10000"/>
          </a:avLst>
        </a:prstGeom>
        <a:solidFill>
          <a:schemeClr val="accent2">
            <a:hueOff val="-6483024"/>
            <a:satOff val="13334"/>
            <a:lumOff val="-1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Why do you want to play this piece?</a:t>
          </a:r>
          <a:endParaRPr lang="en-AU" sz="2200" kern="1200" dirty="0"/>
        </a:p>
      </dsp:txBody>
      <dsp:txXfrm>
        <a:off x="5499333" y="867449"/>
        <a:ext cx="1961703" cy="1177022"/>
      </dsp:txXfrm>
    </dsp:sp>
    <dsp:sp modelId="{44011BE4-87B6-4D87-8A26-609EF6AC03AD}">
      <dsp:nvSpPr>
        <dsp:cNvPr id="0" name=""/>
        <dsp:cNvSpPr/>
      </dsp:nvSpPr>
      <dsp:spPr>
        <a:xfrm rot="5400000">
          <a:off x="6272244" y="2181791"/>
          <a:ext cx="415881" cy="486502"/>
        </a:xfrm>
        <a:prstGeom prst="rightArrow">
          <a:avLst>
            <a:gd name="adj1" fmla="val 60000"/>
            <a:gd name="adj2" fmla="val 50000"/>
          </a:avLst>
        </a:prstGeom>
        <a:solidFill>
          <a:schemeClr val="accent2">
            <a:hueOff val="-8103780"/>
            <a:satOff val="16667"/>
            <a:lumOff val="-127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5400000">
        <a:off x="6272244" y="2181791"/>
        <a:ext cx="415881" cy="486502"/>
      </dsp:txXfrm>
    </dsp:sp>
    <dsp:sp modelId="{AC1DD4BE-0745-4D13-9F17-5612624972B2}">
      <dsp:nvSpPr>
        <dsp:cNvPr id="0" name=""/>
        <dsp:cNvSpPr/>
      </dsp:nvSpPr>
      <dsp:spPr>
        <a:xfrm>
          <a:off x="5499333" y="2829153"/>
          <a:ext cx="1961703" cy="1177022"/>
        </a:xfrm>
        <a:prstGeom prst="roundRect">
          <a:avLst>
            <a:gd name="adj" fmla="val 10000"/>
          </a:avLst>
        </a:prstGeom>
        <a:solidFill>
          <a:schemeClr val="accent2">
            <a:hueOff val="-9724536"/>
            <a:satOff val="20000"/>
            <a:lumOff val="-1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FOCUS AREA</a:t>
          </a:r>
          <a:endParaRPr lang="en-AU" sz="2200" kern="1200" dirty="0"/>
        </a:p>
      </dsp:txBody>
      <dsp:txXfrm>
        <a:off x="5499333" y="2829153"/>
        <a:ext cx="1961703" cy="1177022"/>
      </dsp:txXfrm>
    </dsp:sp>
    <dsp:sp modelId="{84B7193F-98B1-4059-924A-B1C9A3BE568C}">
      <dsp:nvSpPr>
        <dsp:cNvPr id="0" name=""/>
        <dsp:cNvSpPr/>
      </dsp:nvSpPr>
      <dsp:spPr>
        <a:xfrm rot="10800000">
          <a:off x="4910822" y="3174413"/>
          <a:ext cx="415881" cy="486502"/>
        </a:xfrm>
        <a:prstGeom prst="rightArrow">
          <a:avLst>
            <a:gd name="adj1" fmla="val 60000"/>
            <a:gd name="adj2" fmla="val 50000"/>
          </a:avLst>
        </a:prstGeom>
        <a:solidFill>
          <a:schemeClr val="accent2">
            <a:hueOff val="-12155671"/>
            <a:satOff val="25001"/>
            <a:lumOff val="-191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0800000">
        <a:off x="4910822" y="3174413"/>
        <a:ext cx="415881" cy="486502"/>
      </dsp:txXfrm>
    </dsp:sp>
    <dsp:sp modelId="{0C8A8629-56A7-43B1-A7DF-73A6FADBFCA9}">
      <dsp:nvSpPr>
        <dsp:cNvPr id="0" name=""/>
        <dsp:cNvSpPr/>
      </dsp:nvSpPr>
      <dsp:spPr>
        <a:xfrm>
          <a:off x="2752948" y="2829153"/>
          <a:ext cx="1961703" cy="1177022"/>
        </a:xfrm>
        <a:prstGeom prst="roundRect">
          <a:avLst>
            <a:gd name="adj" fmla="val 10000"/>
          </a:avLst>
        </a:prstGeom>
        <a:solidFill>
          <a:schemeClr val="accent2">
            <a:hueOff val="-12966049"/>
            <a:satOff val="26667"/>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Brainstorm ideas</a:t>
          </a:r>
        </a:p>
      </dsp:txBody>
      <dsp:txXfrm>
        <a:off x="2752948" y="2829153"/>
        <a:ext cx="1961703" cy="1177022"/>
      </dsp:txXfrm>
    </dsp:sp>
    <dsp:sp modelId="{CDBC3346-D7D5-481E-841D-7234AAFF6C16}">
      <dsp:nvSpPr>
        <dsp:cNvPr id="0" name=""/>
        <dsp:cNvSpPr/>
      </dsp:nvSpPr>
      <dsp:spPr>
        <a:xfrm rot="10800000">
          <a:off x="2164437" y="3174413"/>
          <a:ext cx="415881" cy="486502"/>
        </a:xfrm>
        <a:prstGeom prst="rightArrow">
          <a:avLst>
            <a:gd name="adj1" fmla="val 60000"/>
            <a:gd name="adj2" fmla="val 50000"/>
          </a:avLst>
        </a:prstGeom>
        <a:solidFill>
          <a:schemeClr val="accent2">
            <a:hueOff val="-16207560"/>
            <a:satOff val="33334"/>
            <a:lumOff val="-254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AU" sz="1800" kern="1200"/>
        </a:p>
      </dsp:txBody>
      <dsp:txXfrm rot="10800000">
        <a:off x="2164437" y="3174413"/>
        <a:ext cx="415881" cy="486502"/>
      </dsp:txXfrm>
    </dsp:sp>
    <dsp:sp modelId="{A92DDE02-555C-43C0-B4C6-468ED0444120}">
      <dsp:nvSpPr>
        <dsp:cNvPr id="0" name=""/>
        <dsp:cNvSpPr/>
      </dsp:nvSpPr>
      <dsp:spPr>
        <a:xfrm>
          <a:off x="6563" y="2829153"/>
          <a:ext cx="1961703" cy="1177022"/>
        </a:xfrm>
        <a:prstGeom prst="roundRect">
          <a:avLst>
            <a:gd name="adj" fmla="val 10000"/>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AU" sz="2200" kern="1200" dirty="0" smtClean="0"/>
            <a:t>Brainstorm plans and approaches</a:t>
          </a:r>
        </a:p>
      </dsp:txBody>
      <dsp:txXfrm>
        <a:off x="6563" y="2829153"/>
        <a:ext cx="1961703" cy="117702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5C4E6A-251A-488C-B0BC-9A6A0580F4C2}" type="datetimeFigureOut">
              <a:rPr lang="en-AU" smtClean="0"/>
              <a:pPr/>
              <a:t>22/11/2010</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C8C3461-57FB-436F-B602-F125E7BADF9F}"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845B4-69AA-4B98-AC67-54DAC2030C34}" type="datetimeFigureOut">
              <a:rPr lang="en-AU" smtClean="0"/>
              <a:pPr/>
              <a:t>22/11/2010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8A88E4-7C58-4A46-8C54-48901B5E01FD}"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5B8A88E4-7C58-4A46-8C54-48901B5E01FD}" type="slidenum">
              <a:rPr lang="en-AU" smtClean="0"/>
              <a:pPr/>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161125E-C1DB-40E5-B175-FCB3FA60A64D}" type="datetimeFigureOut">
              <a:rPr lang="en-AU" smtClean="0"/>
              <a:pPr/>
              <a:t>22/11/2010</a:t>
            </a:fld>
            <a:endParaRPr lang="en-AU"/>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990FCDD-1640-487C-94B6-5ACD6B91225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61125E-C1DB-40E5-B175-FCB3FA60A64D}" type="datetimeFigureOut">
              <a:rPr lang="en-AU" smtClean="0"/>
              <a:pPr/>
              <a:t>22/11/2010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990FCDD-1640-487C-94B6-5ACD6B91225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61125E-C1DB-40E5-B175-FCB3FA60A64D}" type="datetimeFigureOut">
              <a:rPr lang="en-AU" smtClean="0"/>
              <a:pPr/>
              <a:t>22/11/2010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990FCDD-1640-487C-94B6-5ACD6B91225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161125E-C1DB-40E5-B175-FCB3FA60A64D}" type="datetimeFigureOut">
              <a:rPr lang="en-AU" smtClean="0"/>
              <a:pPr/>
              <a:t>22/11/2010</a:t>
            </a:fld>
            <a:endParaRPr lang="en-AU"/>
          </a:p>
        </p:txBody>
      </p:sp>
      <p:sp>
        <p:nvSpPr>
          <p:cNvPr id="9" name="Slide Number Placeholder 8"/>
          <p:cNvSpPr>
            <a:spLocks noGrp="1"/>
          </p:cNvSpPr>
          <p:nvPr>
            <p:ph type="sldNum" sz="quarter" idx="15"/>
          </p:nvPr>
        </p:nvSpPr>
        <p:spPr/>
        <p:txBody>
          <a:bodyPr rtlCol="0"/>
          <a:lstStyle/>
          <a:p>
            <a:fld id="{0990FCDD-1640-487C-94B6-5ACD6B912251}" type="slidenum">
              <a:rPr lang="en-AU" smtClean="0"/>
              <a:pPr/>
              <a:t>‹#›</a:t>
            </a:fld>
            <a:endParaRPr lang="en-AU"/>
          </a:p>
        </p:txBody>
      </p:sp>
      <p:sp>
        <p:nvSpPr>
          <p:cNvPr id="10" name="Footer Placeholder 9"/>
          <p:cNvSpPr>
            <a:spLocks noGrp="1"/>
          </p:cNvSpPr>
          <p:nvPr>
            <p:ph type="ftr" sz="quarter" idx="16"/>
          </p:nvPr>
        </p:nvSpPr>
        <p:spPr/>
        <p:txBody>
          <a:bodyPr rtlCol="0"/>
          <a:lstStyle/>
          <a:p>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161125E-C1DB-40E5-B175-FCB3FA60A64D}" type="datetimeFigureOut">
              <a:rPr lang="en-AU" smtClean="0"/>
              <a:pPr/>
              <a:t>22/11/2010</a:t>
            </a:fld>
            <a:endParaRPr lang="en-AU"/>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990FCDD-1640-487C-94B6-5ACD6B912251}"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61125E-C1DB-40E5-B175-FCB3FA60A64D}" type="datetimeFigureOut">
              <a:rPr lang="en-AU" smtClean="0"/>
              <a:pPr/>
              <a:t>22/11/2010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990FCDD-1640-487C-94B6-5ACD6B912251}" type="slidenum">
              <a:rPr lang="en-AU" smtClean="0"/>
              <a:pPr/>
              <a:t>‹#›</a:t>
            </a:fld>
            <a:endParaRPr lang="en-AU"/>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161125E-C1DB-40E5-B175-FCB3FA60A64D}" type="datetimeFigureOut">
              <a:rPr lang="en-AU" smtClean="0"/>
              <a:pPr/>
              <a:t>22/11/2010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990FCDD-1640-487C-94B6-5ACD6B912251}" type="slidenum">
              <a:rPr lang="en-AU" smtClean="0"/>
              <a:pPr/>
              <a:t>‹#›</a:t>
            </a:fld>
            <a:endParaRPr lang="en-AU"/>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161125E-C1DB-40E5-B175-FCB3FA60A64D}" type="datetimeFigureOut">
              <a:rPr lang="en-AU" smtClean="0"/>
              <a:pPr/>
              <a:t>22/11/2010</a:t>
            </a:fld>
            <a:endParaRPr lang="en-AU"/>
          </a:p>
        </p:txBody>
      </p:sp>
      <p:sp>
        <p:nvSpPr>
          <p:cNvPr id="7" name="Slide Number Placeholder 6"/>
          <p:cNvSpPr>
            <a:spLocks noGrp="1"/>
          </p:cNvSpPr>
          <p:nvPr>
            <p:ph type="sldNum" sz="quarter" idx="11"/>
          </p:nvPr>
        </p:nvSpPr>
        <p:spPr/>
        <p:txBody>
          <a:bodyPr rtlCol="0"/>
          <a:lstStyle/>
          <a:p>
            <a:fld id="{0990FCDD-1640-487C-94B6-5ACD6B912251}" type="slidenum">
              <a:rPr lang="en-AU" smtClean="0"/>
              <a:pPr/>
              <a:t>‹#›</a:t>
            </a:fld>
            <a:endParaRPr lang="en-AU"/>
          </a:p>
        </p:txBody>
      </p:sp>
      <p:sp>
        <p:nvSpPr>
          <p:cNvPr id="8" name="Footer Placeholder 7"/>
          <p:cNvSpPr>
            <a:spLocks noGrp="1"/>
          </p:cNvSpPr>
          <p:nvPr>
            <p:ph type="ftr" sz="quarter" idx="12"/>
          </p:nvPr>
        </p:nvSpPr>
        <p:spPr/>
        <p:txBody>
          <a:bodyPr rtlCol="0"/>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1125E-C1DB-40E5-B175-FCB3FA60A64D}" type="datetimeFigureOut">
              <a:rPr lang="en-AU" smtClean="0"/>
              <a:pPr/>
              <a:t>22/11/2010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990FCDD-1640-487C-94B6-5ACD6B91225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161125E-C1DB-40E5-B175-FCB3FA60A64D}" type="datetimeFigureOut">
              <a:rPr lang="en-AU" smtClean="0"/>
              <a:pPr/>
              <a:t>22/11/2010</a:t>
            </a:fld>
            <a:endParaRPr lang="en-AU"/>
          </a:p>
        </p:txBody>
      </p:sp>
      <p:sp>
        <p:nvSpPr>
          <p:cNvPr id="22" name="Slide Number Placeholder 21"/>
          <p:cNvSpPr>
            <a:spLocks noGrp="1"/>
          </p:cNvSpPr>
          <p:nvPr>
            <p:ph type="sldNum" sz="quarter" idx="15"/>
          </p:nvPr>
        </p:nvSpPr>
        <p:spPr/>
        <p:txBody>
          <a:bodyPr rtlCol="0"/>
          <a:lstStyle/>
          <a:p>
            <a:fld id="{0990FCDD-1640-487C-94B6-5ACD6B912251}" type="slidenum">
              <a:rPr lang="en-AU" smtClean="0"/>
              <a:pPr/>
              <a:t>‹#›</a:t>
            </a:fld>
            <a:endParaRPr lang="en-AU"/>
          </a:p>
        </p:txBody>
      </p:sp>
      <p:sp>
        <p:nvSpPr>
          <p:cNvPr id="23" name="Footer Placeholder 22"/>
          <p:cNvSpPr>
            <a:spLocks noGrp="1"/>
          </p:cNvSpPr>
          <p:nvPr>
            <p:ph type="ftr" sz="quarter" idx="16"/>
          </p:nvPr>
        </p:nvSpPr>
        <p:spPr/>
        <p:txBody>
          <a:bodyPr rtlCol="0"/>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161125E-C1DB-40E5-B175-FCB3FA60A64D}" type="datetimeFigureOut">
              <a:rPr lang="en-AU" smtClean="0"/>
              <a:pPr/>
              <a:t>22/11/2010</a:t>
            </a:fld>
            <a:endParaRPr lang="en-AU"/>
          </a:p>
        </p:txBody>
      </p:sp>
      <p:sp>
        <p:nvSpPr>
          <p:cNvPr id="18" name="Slide Number Placeholder 17"/>
          <p:cNvSpPr>
            <a:spLocks noGrp="1"/>
          </p:cNvSpPr>
          <p:nvPr>
            <p:ph type="sldNum" sz="quarter" idx="11"/>
          </p:nvPr>
        </p:nvSpPr>
        <p:spPr/>
        <p:txBody>
          <a:bodyPr rtlCol="0"/>
          <a:lstStyle/>
          <a:p>
            <a:fld id="{0990FCDD-1640-487C-94B6-5ACD6B912251}" type="slidenum">
              <a:rPr lang="en-AU" smtClean="0"/>
              <a:pPr/>
              <a:t>‹#›</a:t>
            </a:fld>
            <a:endParaRPr lang="en-AU"/>
          </a:p>
        </p:txBody>
      </p:sp>
      <p:sp>
        <p:nvSpPr>
          <p:cNvPr id="21" name="Footer Placeholder 20"/>
          <p:cNvSpPr>
            <a:spLocks noGrp="1"/>
          </p:cNvSpPr>
          <p:nvPr>
            <p:ph type="ftr" sz="quarter" idx="12"/>
          </p:nvPr>
        </p:nvSpPr>
        <p:spPr/>
        <p:txBody>
          <a:bodyPr rtlCol="0"/>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161125E-C1DB-40E5-B175-FCB3FA60A64D}" type="datetimeFigureOut">
              <a:rPr lang="en-AU" smtClean="0"/>
              <a:pPr/>
              <a:t>22/11/2010</a:t>
            </a:fld>
            <a:endParaRPr lang="en-AU"/>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990FCDD-1640-487C-94B6-5ACD6B91225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aviary.com/online/audio-editor" TargetMode="External"/><Relationship Id="rId2" Type="http://schemas.openxmlformats.org/officeDocument/2006/relationships/hyperlink" Target="http://www.griffintechnology.com/products/tuneprompter/" TargetMode="External"/><Relationship Id="rId1" Type="http://schemas.openxmlformats.org/officeDocument/2006/relationships/slideLayout" Target="../slideLayouts/slideLayout2.xml"/><Relationship Id="rId4" Type="http://schemas.openxmlformats.org/officeDocument/2006/relationships/hyperlink" Target="http://www.soundation.com/studi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4000" dirty="0" smtClean="0"/>
              <a:t>VCE </a:t>
            </a:r>
            <a:br>
              <a:rPr lang="en-AU" sz="4000" dirty="0" smtClean="0"/>
            </a:br>
            <a:r>
              <a:rPr lang="en-AU" sz="4000" dirty="0" smtClean="0"/>
              <a:t>Music Investigation</a:t>
            </a:r>
            <a:endParaRPr lang="en-AU" sz="4000" dirty="0"/>
          </a:p>
        </p:txBody>
      </p:sp>
      <p:sp>
        <p:nvSpPr>
          <p:cNvPr id="3" name="Subtitle 2"/>
          <p:cNvSpPr>
            <a:spLocks noGrp="1"/>
          </p:cNvSpPr>
          <p:nvPr>
            <p:ph type="subTitle" idx="1"/>
          </p:nvPr>
        </p:nvSpPr>
        <p:spPr/>
        <p:txBody>
          <a:bodyPr>
            <a:normAutofit/>
          </a:bodyPr>
          <a:lstStyle/>
          <a:p>
            <a:r>
              <a:rPr lang="en-AU" sz="2400" dirty="0" smtClean="0"/>
              <a:t>Units 3 and 4</a:t>
            </a:r>
            <a:endParaRPr lang="en-A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467600" cy="1228998"/>
          </a:xfrm>
        </p:spPr>
        <p:txBody>
          <a:bodyPr>
            <a:normAutofit fontScale="90000"/>
          </a:bodyPr>
          <a:lstStyle/>
          <a:p>
            <a:r>
              <a:rPr lang="en-AU" dirty="0" smtClean="0"/>
              <a:t>Area of Study 2: Composition/Improvisation/Arrangement (</a:t>
            </a:r>
            <a:r>
              <a:rPr lang="en-AU" dirty="0" err="1" smtClean="0"/>
              <a:t>con’t</a:t>
            </a:r>
            <a:r>
              <a:rPr lang="en-AU" dirty="0" smtClean="0"/>
              <a:t>)</a:t>
            </a:r>
            <a:endParaRPr lang="en-AU" dirty="0"/>
          </a:p>
        </p:txBody>
      </p:sp>
      <p:sp>
        <p:nvSpPr>
          <p:cNvPr id="3" name="Content Placeholder 2"/>
          <p:cNvSpPr>
            <a:spLocks noGrp="1"/>
          </p:cNvSpPr>
          <p:nvPr>
            <p:ph sz="quarter" idx="1"/>
          </p:nvPr>
        </p:nvSpPr>
        <p:spPr/>
        <p:txBody>
          <a:bodyPr/>
          <a:lstStyle/>
          <a:p>
            <a:r>
              <a:rPr lang="en-AU" dirty="0" smtClean="0"/>
              <a:t>Develop an </a:t>
            </a:r>
            <a:r>
              <a:rPr lang="en-AU" b="1" dirty="0" smtClean="0"/>
              <a:t>understanding of the influence </a:t>
            </a:r>
            <a:r>
              <a:rPr lang="en-AU" dirty="0" smtClean="0"/>
              <a:t>of </a:t>
            </a:r>
            <a:r>
              <a:rPr lang="en-AU" i="1" dirty="0" smtClean="0"/>
              <a:t>idiomatic instrumental techniques</a:t>
            </a:r>
            <a:r>
              <a:rPr lang="en-AU" dirty="0" smtClean="0"/>
              <a:t>, </a:t>
            </a:r>
            <a:r>
              <a:rPr lang="en-AU" i="1" dirty="0" smtClean="0"/>
              <a:t>performance conventions, the skill levels of performers </a:t>
            </a:r>
            <a:r>
              <a:rPr lang="en-AU" dirty="0" smtClean="0"/>
              <a:t>and </a:t>
            </a:r>
            <a:r>
              <a:rPr lang="en-AU" i="1" dirty="0" smtClean="0"/>
              <a:t>other practical considerations</a:t>
            </a:r>
            <a:r>
              <a:rPr lang="en-AU" dirty="0" smtClean="0"/>
              <a:t> that may have an impact on the compositional process. </a:t>
            </a:r>
          </a:p>
          <a:p>
            <a:endParaRPr lang="en-AU" dirty="0" smtClean="0"/>
          </a:p>
          <a:p>
            <a:r>
              <a:rPr lang="en-AU" b="1" dirty="0" smtClean="0"/>
              <a:t>Create a score or recording</a:t>
            </a:r>
            <a:r>
              <a:rPr lang="en-AU" dirty="0" smtClean="0"/>
              <a:t> that can be used to prepare and present a performance of selected exercises. </a:t>
            </a:r>
          </a:p>
          <a:p>
            <a:endParaRPr lang="en-AU" dirty="0" smtClean="0"/>
          </a:p>
          <a:p>
            <a:r>
              <a:rPr lang="en-AU" b="1" dirty="0" smtClean="0"/>
              <a:t>Discuss characteristics </a:t>
            </a:r>
            <a:r>
              <a:rPr lang="en-AU" dirty="0" smtClean="0"/>
              <a:t>of their completed exercises in relation to research findings from Outcome 1.</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3: Performance</a:t>
            </a:r>
            <a:endParaRPr lang="en-AU" dirty="0"/>
          </a:p>
        </p:txBody>
      </p:sp>
      <p:sp>
        <p:nvSpPr>
          <p:cNvPr id="3" name="Content Placeholder 2"/>
          <p:cNvSpPr>
            <a:spLocks noGrp="1"/>
          </p:cNvSpPr>
          <p:nvPr>
            <p:ph sz="quarter" idx="1"/>
          </p:nvPr>
        </p:nvSpPr>
        <p:spPr/>
        <p:txBody>
          <a:bodyPr/>
          <a:lstStyle/>
          <a:p>
            <a:r>
              <a:rPr lang="en-AU" b="1" dirty="0" smtClean="0"/>
              <a:t>Plan, rehearse and perform </a:t>
            </a:r>
            <a:r>
              <a:rPr lang="en-AU" dirty="0" smtClean="0"/>
              <a:t>a program of works representative of the selected Focus Area. </a:t>
            </a:r>
          </a:p>
          <a:p>
            <a:pPr>
              <a:buNone/>
            </a:pPr>
            <a:endParaRPr lang="en-AU" dirty="0" smtClean="0"/>
          </a:p>
          <a:p>
            <a:r>
              <a:rPr lang="en-AU" dirty="0" smtClean="0"/>
              <a:t>Develop relevant instrumental and performance </a:t>
            </a:r>
            <a:r>
              <a:rPr lang="en-AU" b="1" dirty="0" smtClean="0"/>
              <a:t>techniques</a:t>
            </a:r>
            <a:r>
              <a:rPr lang="en-AU" dirty="0" smtClean="0"/>
              <a:t> and apply performance practices to build their expertise as performers.</a:t>
            </a:r>
          </a:p>
          <a:p>
            <a:pPr>
              <a:buNone/>
            </a:pPr>
            <a:endParaRPr lang="en-AU" dirty="0" smtClean="0"/>
          </a:p>
          <a:p>
            <a:r>
              <a:rPr lang="en-AU" b="1" dirty="0" smtClean="0"/>
              <a:t>Consolidate</a:t>
            </a:r>
            <a:r>
              <a:rPr lang="en-AU" dirty="0" smtClean="0"/>
              <a:t> their ability to present musically engaging performances using the performance practices and conventions relevant to their selected Focus Area</a:t>
            </a:r>
          </a:p>
          <a:p>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3: Performance (</a:t>
            </a:r>
            <a:r>
              <a:rPr lang="en-AU" dirty="0" err="1" smtClean="0"/>
              <a:t>con’t</a:t>
            </a:r>
            <a:r>
              <a:rPr lang="en-AU" dirty="0" smtClean="0"/>
              <a:t>)</a:t>
            </a:r>
            <a:endParaRPr lang="en-AU" dirty="0"/>
          </a:p>
        </p:txBody>
      </p:sp>
      <p:sp>
        <p:nvSpPr>
          <p:cNvPr id="3" name="Content Placeholder 2"/>
          <p:cNvSpPr>
            <a:spLocks noGrp="1"/>
          </p:cNvSpPr>
          <p:nvPr>
            <p:ph sz="quarter" idx="1"/>
          </p:nvPr>
        </p:nvSpPr>
        <p:spPr/>
        <p:txBody>
          <a:bodyPr/>
          <a:lstStyle/>
          <a:p>
            <a:r>
              <a:rPr lang="en-AU" dirty="0" smtClean="0"/>
              <a:t>Through </a:t>
            </a:r>
            <a:r>
              <a:rPr lang="en-AU" b="1" dirty="0" smtClean="0"/>
              <a:t>regular performance</a:t>
            </a:r>
            <a:r>
              <a:rPr lang="en-AU" dirty="0" smtClean="0"/>
              <a:t> in a variety of contexts, they explore ways of </a:t>
            </a:r>
            <a:r>
              <a:rPr lang="en-AU" i="1" dirty="0" smtClean="0"/>
              <a:t>expressively</a:t>
            </a:r>
            <a:r>
              <a:rPr lang="en-AU" dirty="0" smtClean="0"/>
              <a:t> </a:t>
            </a:r>
            <a:r>
              <a:rPr lang="en-AU" i="1" dirty="0" smtClean="0"/>
              <a:t>shaping their chosen works </a:t>
            </a:r>
            <a:r>
              <a:rPr lang="en-AU" dirty="0" smtClean="0"/>
              <a:t>and develop their ability to communicate their artistic intentions to an audience. </a:t>
            </a:r>
          </a:p>
          <a:p>
            <a:pPr>
              <a:buNone/>
            </a:pPr>
            <a:endParaRPr lang="en-AU" dirty="0" smtClean="0"/>
          </a:p>
          <a:p>
            <a:r>
              <a:rPr lang="en-AU" b="1" dirty="0" smtClean="0"/>
              <a:t>Extend</a:t>
            </a:r>
            <a:r>
              <a:rPr lang="en-AU" dirty="0" smtClean="0"/>
              <a:t> their instrumental </a:t>
            </a:r>
            <a:r>
              <a:rPr lang="en-AU" b="1" dirty="0" smtClean="0"/>
              <a:t>skills</a:t>
            </a:r>
            <a:r>
              <a:rPr lang="en-AU" dirty="0" smtClean="0"/>
              <a:t> through </a:t>
            </a:r>
            <a:r>
              <a:rPr lang="en-AU" b="1" dirty="0" smtClean="0"/>
              <a:t>regular practice</a:t>
            </a:r>
            <a:r>
              <a:rPr lang="en-AU" dirty="0" smtClean="0"/>
              <a:t> and explore ways to develop empathy and other ensemble skills through rehearsal with other musicians, as appropriate.</a:t>
            </a:r>
          </a:p>
          <a:p>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3: Performance (</a:t>
            </a:r>
            <a:r>
              <a:rPr lang="en-AU" dirty="0" err="1" smtClean="0"/>
              <a:t>con’t</a:t>
            </a:r>
            <a:r>
              <a:rPr lang="en-AU" dirty="0" smtClean="0"/>
              <a:t>)</a:t>
            </a:r>
            <a:endParaRPr lang="en-AU" dirty="0"/>
          </a:p>
        </p:txBody>
      </p:sp>
      <p:sp>
        <p:nvSpPr>
          <p:cNvPr id="3" name="Content Placeholder 2"/>
          <p:cNvSpPr>
            <a:spLocks noGrp="1"/>
          </p:cNvSpPr>
          <p:nvPr>
            <p:ph sz="quarter" idx="1"/>
          </p:nvPr>
        </p:nvSpPr>
        <p:spPr/>
        <p:txBody>
          <a:bodyPr/>
          <a:lstStyle/>
          <a:p>
            <a:r>
              <a:rPr lang="en-AU" dirty="0" smtClean="0"/>
              <a:t>Refine their understanding of ways to expressively shape their chosen works by </a:t>
            </a:r>
            <a:r>
              <a:rPr lang="en-AU" b="1" dirty="0" smtClean="0"/>
              <a:t>applying research findings</a:t>
            </a:r>
            <a:r>
              <a:rPr lang="en-AU" dirty="0" smtClean="0"/>
              <a:t> from Outcome 1 regarding stylistic characteristics, performance techniques, practices and conventions, and approaches to interpretation</a:t>
            </a:r>
          </a:p>
          <a:p>
            <a:pPr>
              <a:buNone/>
            </a:pPr>
            <a:endParaRPr lang="en-AU" dirty="0" smtClean="0"/>
          </a:p>
          <a:p>
            <a:r>
              <a:rPr lang="en-AU" b="1" dirty="0" smtClean="0"/>
              <a:t>Explore possibilities for performance </a:t>
            </a:r>
            <a:r>
              <a:rPr lang="en-AU" dirty="0" smtClean="0"/>
              <a:t>of each work in the program</a:t>
            </a:r>
          </a:p>
          <a:p>
            <a:endParaRPr lang="en-AU" dirty="0" smtClean="0"/>
          </a:p>
          <a:p>
            <a:r>
              <a:rPr lang="en-AU" b="1" dirty="0" smtClean="0"/>
              <a:t>Develop interpretations </a:t>
            </a:r>
            <a:r>
              <a:rPr lang="en-AU" dirty="0" smtClean="0"/>
              <a:t>that balance relevant </a:t>
            </a:r>
            <a:r>
              <a:rPr lang="en-AU" i="1" dirty="0" smtClean="0"/>
              <a:t>personal, stylistic, practical, technological, historical and cultural influences</a:t>
            </a:r>
            <a:r>
              <a:rPr lang="en-AU" dirty="0" smtClean="0"/>
              <a:t>. </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3: Performance (</a:t>
            </a:r>
            <a:r>
              <a:rPr lang="en-AU" dirty="0" err="1" smtClean="0"/>
              <a:t>con’t</a:t>
            </a:r>
            <a:r>
              <a:rPr lang="en-AU" dirty="0" smtClean="0"/>
              <a:t>)</a:t>
            </a:r>
            <a:endParaRPr lang="en-AU" dirty="0"/>
          </a:p>
        </p:txBody>
      </p:sp>
      <p:sp>
        <p:nvSpPr>
          <p:cNvPr id="3" name="Content Placeholder 2"/>
          <p:cNvSpPr>
            <a:spLocks noGrp="1"/>
          </p:cNvSpPr>
          <p:nvPr>
            <p:ph sz="quarter" idx="1"/>
          </p:nvPr>
        </p:nvSpPr>
        <p:spPr/>
        <p:txBody>
          <a:bodyPr/>
          <a:lstStyle/>
          <a:p>
            <a:r>
              <a:rPr lang="en-AU" b="1" dirty="0" smtClean="0"/>
              <a:t>Study of technical work and exercises </a:t>
            </a:r>
            <a:r>
              <a:rPr lang="en-AU" dirty="0" smtClean="0"/>
              <a:t>supports students as they develop their performance program and their overall ability as performers</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Outcomes for Units 3 and 4 Music Investigation</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Overall Final Assessment</a:t>
            </a:r>
            <a:endParaRPr lang="en-AU"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195736" y="2780928"/>
            <a:ext cx="6552728" cy="1894362"/>
          </a:xfrm>
        </p:spPr>
        <p:txBody>
          <a:bodyPr>
            <a:normAutofit/>
          </a:bodyPr>
          <a:lstStyle/>
          <a:p>
            <a:r>
              <a:rPr lang="en-AU" sz="3600" dirty="0" smtClean="0"/>
              <a:t>Unit 3 Outcomes</a:t>
            </a:r>
            <a:endParaRPr lang="en-AU" sz="3600" dirty="0"/>
          </a:p>
        </p:txBody>
      </p:sp>
      <p:sp>
        <p:nvSpPr>
          <p:cNvPr id="4" name="Subtitle 3"/>
          <p:cNvSpPr>
            <a:spLocks noGrp="1"/>
          </p:cNvSpPr>
          <p:nvPr>
            <p:ph type="subTitle" idx="1"/>
          </p:nvPr>
        </p:nvSpPr>
        <p:spPr/>
        <p:txBody>
          <a:bodyPr/>
          <a:lstStyle/>
          <a:p>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67543" y="476673"/>
          <a:ext cx="8064898" cy="5924993"/>
        </p:xfrm>
        <a:graphic>
          <a:graphicData uri="http://schemas.openxmlformats.org/drawingml/2006/table">
            <a:tbl>
              <a:tblPr/>
              <a:tblGrid>
                <a:gridCol w="3168353"/>
                <a:gridCol w="3488731"/>
                <a:gridCol w="1407814"/>
              </a:tblGrid>
              <a:tr h="501819">
                <a:tc>
                  <a:txBody>
                    <a:bodyPr/>
                    <a:lstStyle/>
                    <a:p>
                      <a:pPr algn="ctr">
                        <a:lnSpc>
                          <a:spcPct val="115000"/>
                        </a:lnSpc>
                        <a:spcAft>
                          <a:spcPts val="0"/>
                        </a:spcAft>
                      </a:pPr>
                      <a:r>
                        <a:rPr lang="en-AU" sz="1400" b="1" dirty="0">
                          <a:latin typeface="Calibri"/>
                          <a:ea typeface="Calibri"/>
                          <a:cs typeface="Times New Roman"/>
                        </a:rPr>
                        <a:t>Outcomes</a:t>
                      </a:r>
                      <a:endParaRPr lang="en-AU" sz="1400" dirty="0">
                        <a:latin typeface="Calibri"/>
                        <a:ea typeface="Calibri"/>
                        <a:cs typeface="Times New Roman"/>
                      </a:endParaRP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AU" sz="1400" b="1" dirty="0">
                          <a:latin typeface="Calibri"/>
                          <a:ea typeface="Calibri"/>
                          <a:cs typeface="Times New Roman"/>
                        </a:rPr>
                        <a:t>Assessment Tasks</a:t>
                      </a:r>
                      <a:endParaRPr lang="en-AU" sz="1400" dirty="0">
                        <a:latin typeface="Calibri"/>
                        <a:ea typeface="Calibri"/>
                        <a:cs typeface="Times New Roman"/>
                      </a:endParaRP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AU" sz="1400" b="1" dirty="0">
                          <a:latin typeface="Calibri"/>
                          <a:ea typeface="Calibri"/>
                          <a:cs typeface="Times New Roman"/>
                        </a:rPr>
                        <a:t>Marks Allocated</a:t>
                      </a:r>
                      <a:endParaRPr lang="en-AU" sz="1400" dirty="0">
                        <a:latin typeface="Calibri"/>
                        <a:ea typeface="Calibri"/>
                        <a:cs typeface="Times New Roman"/>
                      </a:endParaRP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7075">
                <a:tc>
                  <a:txBody>
                    <a:bodyPr/>
                    <a:lstStyle/>
                    <a:p>
                      <a:pPr>
                        <a:lnSpc>
                          <a:spcPct val="115000"/>
                        </a:lnSpc>
                        <a:spcAft>
                          <a:spcPts val="0"/>
                        </a:spcAft>
                      </a:pPr>
                      <a:r>
                        <a:rPr lang="en-AU" sz="1400" b="1" dirty="0">
                          <a:latin typeface="Calibri"/>
                          <a:ea typeface="Calibri"/>
                          <a:cs typeface="Times New Roman"/>
                        </a:rPr>
                        <a:t>Outcome 1</a:t>
                      </a:r>
                      <a:endParaRPr lang="en-AU" sz="1400" dirty="0">
                        <a:latin typeface="Calibri"/>
                        <a:ea typeface="Calibri"/>
                        <a:cs typeface="Times New Roman"/>
                      </a:endParaRPr>
                    </a:p>
                    <a:p>
                      <a:pPr>
                        <a:lnSpc>
                          <a:spcPct val="115000"/>
                        </a:lnSpc>
                        <a:spcAft>
                          <a:spcPts val="0"/>
                        </a:spcAft>
                      </a:pPr>
                      <a:r>
                        <a:rPr lang="en-AU" sz="1400" dirty="0">
                          <a:latin typeface="Calibri"/>
                          <a:ea typeface="Calibri"/>
                          <a:cs typeface="Times New Roman"/>
                        </a:rPr>
                        <a:t>Demonstrate understanding of performance practices, context(s) and influences on music works</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n-AU" sz="1400" dirty="0">
                          <a:latin typeface="Calibri"/>
                          <a:ea typeface="Calibri"/>
                          <a:cs typeface="Times New Roman"/>
                        </a:rPr>
                        <a:t>Present a </a:t>
                      </a:r>
                      <a:r>
                        <a:rPr lang="en-AU" sz="1400" b="1" dirty="0">
                          <a:latin typeface="Calibri"/>
                          <a:ea typeface="Calibri"/>
                          <a:cs typeface="Times New Roman"/>
                        </a:rPr>
                        <a:t>report</a:t>
                      </a:r>
                      <a:r>
                        <a:rPr lang="en-AU" sz="1400" dirty="0">
                          <a:latin typeface="Calibri"/>
                          <a:ea typeface="Calibri"/>
                          <a:cs typeface="Times New Roman"/>
                        </a:rPr>
                        <a:t> that discuss characteristics, techniques and performance practices of works representative of a Focus Area</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n-AU" sz="1400" dirty="0">
                          <a:latin typeface="Calibri"/>
                          <a:ea typeface="Calibri"/>
                          <a:cs typeface="Times New Roman"/>
                        </a:rPr>
                        <a:t>20</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007075">
                <a:tc rowSpan="3">
                  <a:txBody>
                    <a:bodyPr/>
                    <a:lstStyle/>
                    <a:p>
                      <a:pPr>
                        <a:lnSpc>
                          <a:spcPct val="115000"/>
                        </a:lnSpc>
                        <a:spcAft>
                          <a:spcPts val="0"/>
                        </a:spcAft>
                      </a:pPr>
                      <a:r>
                        <a:rPr lang="en-AU" sz="1400" b="1" dirty="0">
                          <a:latin typeface="Calibri"/>
                          <a:ea typeface="Calibri"/>
                          <a:cs typeface="Times New Roman"/>
                        </a:rPr>
                        <a:t>Outcome 2</a:t>
                      </a:r>
                      <a:endParaRPr lang="en-AU" sz="1400" dirty="0">
                        <a:latin typeface="Calibri"/>
                        <a:ea typeface="Calibri"/>
                        <a:cs typeface="Times New Roman"/>
                      </a:endParaRPr>
                    </a:p>
                    <a:p>
                      <a:pPr>
                        <a:lnSpc>
                          <a:spcPct val="115000"/>
                        </a:lnSpc>
                        <a:spcAft>
                          <a:spcPts val="0"/>
                        </a:spcAft>
                      </a:pPr>
                      <a:r>
                        <a:rPr lang="en-AU" sz="1400" dirty="0">
                          <a:latin typeface="Calibri"/>
                          <a:ea typeface="Calibri"/>
                          <a:cs typeface="Times New Roman"/>
                        </a:rPr>
                        <a:t>Compose, improvise and/or arrange and discuss music characteristics and performance practices</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15000"/>
                        </a:lnSpc>
                        <a:spcAft>
                          <a:spcPts val="0"/>
                        </a:spcAft>
                      </a:pPr>
                      <a:r>
                        <a:rPr lang="en-AU" sz="1400" dirty="0">
                          <a:latin typeface="Calibri"/>
                          <a:ea typeface="Calibri"/>
                          <a:cs typeface="Times New Roman"/>
                        </a:rPr>
                        <a:t>A </a:t>
                      </a:r>
                      <a:r>
                        <a:rPr lang="en-AU" sz="1400" b="1" dirty="0">
                          <a:latin typeface="Calibri"/>
                          <a:ea typeface="Calibri"/>
                          <a:cs typeface="Times New Roman"/>
                        </a:rPr>
                        <a:t>portfolio of compositions/improvisation/arrangement exercises</a:t>
                      </a:r>
                      <a:r>
                        <a:rPr lang="en-AU" sz="1400" dirty="0">
                          <a:latin typeface="Calibri"/>
                          <a:ea typeface="Calibri"/>
                          <a:cs typeface="Times New Roman"/>
                        </a:rPr>
                        <a:t> that demonstrate understanding of the Focus Area</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rowSpan="3">
                  <a:txBody>
                    <a:bodyPr/>
                    <a:lstStyle/>
                    <a:p>
                      <a:pPr>
                        <a:lnSpc>
                          <a:spcPct val="115000"/>
                        </a:lnSpc>
                        <a:spcAft>
                          <a:spcPts val="0"/>
                        </a:spcAft>
                      </a:pPr>
                      <a:r>
                        <a:rPr lang="en-AU" sz="1400">
                          <a:latin typeface="Calibri"/>
                          <a:ea typeface="Calibri"/>
                          <a:cs typeface="Times New Roman"/>
                        </a:rPr>
                        <a:t>S/N task</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95453">
                <a:tc vMerge="1">
                  <a:txBody>
                    <a:bodyPr/>
                    <a:lstStyle/>
                    <a:p>
                      <a:endParaRPr lang="en-AU"/>
                    </a:p>
                  </a:txBody>
                  <a:tcPr/>
                </a:tc>
                <a:tc>
                  <a:txBody>
                    <a:bodyPr/>
                    <a:lstStyle/>
                    <a:p>
                      <a:pPr>
                        <a:lnSpc>
                          <a:spcPct val="115000"/>
                        </a:lnSpc>
                        <a:spcAft>
                          <a:spcPts val="0"/>
                        </a:spcAft>
                      </a:pPr>
                      <a:r>
                        <a:rPr lang="en-AU" sz="1400" b="1" dirty="0">
                          <a:latin typeface="Calibri"/>
                          <a:ea typeface="Calibri"/>
                          <a:cs typeface="Times New Roman"/>
                        </a:rPr>
                        <a:t>Performance</a:t>
                      </a:r>
                      <a:r>
                        <a:rPr lang="en-AU" sz="1400" dirty="0">
                          <a:latin typeface="Calibri"/>
                          <a:ea typeface="Calibri"/>
                          <a:cs typeface="Times New Roman"/>
                        </a:rPr>
                        <a:t> of selected exercises</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vMerge="1">
                  <a:txBody>
                    <a:bodyPr/>
                    <a:lstStyle/>
                    <a:p>
                      <a:endParaRPr lang="en-AU"/>
                    </a:p>
                  </a:txBody>
                  <a:tcPr/>
                </a:tc>
              </a:tr>
              <a:tr h="755306">
                <a:tc vMerge="1">
                  <a:txBody>
                    <a:bodyPr/>
                    <a:lstStyle/>
                    <a:p>
                      <a:endParaRPr lang="en-AU"/>
                    </a:p>
                  </a:txBody>
                  <a:tcPr/>
                </a:tc>
                <a:tc>
                  <a:txBody>
                    <a:bodyPr/>
                    <a:lstStyle/>
                    <a:p>
                      <a:pPr>
                        <a:lnSpc>
                          <a:spcPct val="115000"/>
                        </a:lnSpc>
                        <a:spcAft>
                          <a:spcPts val="0"/>
                        </a:spcAft>
                      </a:pPr>
                      <a:r>
                        <a:rPr lang="en-AU" sz="1400" b="1" dirty="0">
                          <a:latin typeface="Calibri"/>
                          <a:ea typeface="Calibri"/>
                          <a:cs typeface="Times New Roman"/>
                        </a:rPr>
                        <a:t>Discussion</a:t>
                      </a:r>
                      <a:r>
                        <a:rPr lang="en-AU" sz="1400" dirty="0">
                          <a:latin typeface="Calibri"/>
                          <a:ea typeface="Calibri"/>
                          <a:cs typeface="Times New Roman"/>
                        </a:rPr>
                        <a:t> of characteristics of the completed exercises in relationship to research findings from Outcome 1</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vMerge="1">
                  <a:txBody>
                    <a:bodyPr/>
                    <a:lstStyle/>
                    <a:p>
                      <a:endParaRPr lang="en-AU"/>
                    </a:p>
                  </a:txBody>
                  <a:tcPr/>
                </a:tc>
              </a:tr>
              <a:tr h="1258844">
                <a:tc rowSpan="2">
                  <a:txBody>
                    <a:bodyPr/>
                    <a:lstStyle/>
                    <a:p>
                      <a:pPr>
                        <a:lnSpc>
                          <a:spcPct val="115000"/>
                        </a:lnSpc>
                        <a:spcAft>
                          <a:spcPts val="0"/>
                        </a:spcAft>
                      </a:pPr>
                      <a:r>
                        <a:rPr lang="en-AU" sz="1400" b="1" dirty="0">
                          <a:latin typeface="Calibri"/>
                          <a:ea typeface="Calibri"/>
                          <a:cs typeface="Times New Roman"/>
                        </a:rPr>
                        <a:t>Outcome 3</a:t>
                      </a:r>
                      <a:endParaRPr lang="en-AU" sz="1400" dirty="0">
                        <a:latin typeface="Calibri"/>
                        <a:ea typeface="Calibri"/>
                        <a:cs typeface="Times New Roman"/>
                      </a:endParaRPr>
                    </a:p>
                    <a:p>
                      <a:pPr>
                        <a:lnSpc>
                          <a:spcPct val="115000"/>
                        </a:lnSpc>
                        <a:spcAft>
                          <a:spcPts val="0"/>
                        </a:spcAft>
                      </a:pPr>
                      <a:r>
                        <a:rPr lang="en-AU" sz="1400" dirty="0">
                          <a:latin typeface="Calibri"/>
                          <a:ea typeface="Calibri"/>
                          <a:cs typeface="Times New Roman"/>
                        </a:rPr>
                        <a:t>Present a performance of music works that communicates understanding of the Focus Area</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a:lnSpc>
                          <a:spcPct val="115000"/>
                        </a:lnSpc>
                        <a:spcAft>
                          <a:spcPts val="0"/>
                        </a:spcAft>
                      </a:pPr>
                      <a:r>
                        <a:rPr lang="en-AU" sz="1400" b="1" dirty="0">
                          <a:latin typeface="Calibri"/>
                          <a:ea typeface="Calibri"/>
                          <a:cs typeface="Times New Roman"/>
                        </a:rPr>
                        <a:t>Performance of technical work and exercis</a:t>
                      </a:r>
                      <a:r>
                        <a:rPr lang="en-AU" sz="1400" dirty="0">
                          <a:latin typeface="Calibri"/>
                          <a:ea typeface="Calibri"/>
                          <a:cs typeface="Times New Roman"/>
                        </a:rPr>
                        <a:t>es relevant to the Focus Area and </a:t>
                      </a:r>
                      <a:r>
                        <a:rPr lang="en-AU" sz="1400" b="1" dirty="0">
                          <a:latin typeface="Calibri"/>
                          <a:ea typeface="Calibri"/>
                          <a:cs typeface="Times New Roman"/>
                        </a:rPr>
                        <a:t>describe</a:t>
                      </a:r>
                      <a:r>
                        <a:rPr lang="en-AU" sz="1400" dirty="0">
                          <a:latin typeface="Calibri"/>
                          <a:ea typeface="Calibri"/>
                          <a:cs typeface="Times New Roman"/>
                        </a:rPr>
                        <a:t> how the technical work assist with the development of the performance program</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a:lnSpc>
                          <a:spcPct val="115000"/>
                        </a:lnSpc>
                        <a:spcAft>
                          <a:spcPts val="0"/>
                        </a:spcAft>
                      </a:pPr>
                      <a:r>
                        <a:rPr lang="en-AU" sz="1400" dirty="0">
                          <a:latin typeface="Calibri"/>
                          <a:ea typeface="Calibri"/>
                          <a:cs typeface="Times New Roman"/>
                        </a:rPr>
                        <a:t>5</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r>
              <a:tr h="503537">
                <a:tc vMerge="1">
                  <a:txBody>
                    <a:bodyPr/>
                    <a:lstStyle/>
                    <a:p>
                      <a:endParaRPr lang="en-AU"/>
                    </a:p>
                  </a:txBody>
                  <a:tcPr/>
                </a:tc>
                <a:tc>
                  <a:txBody>
                    <a:bodyPr/>
                    <a:lstStyle/>
                    <a:p>
                      <a:pPr>
                        <a:lnSpc>
                          <a:spcPct val="115000"/>
                        </a:lnSpc>
                        <a:spcAft>
                          <a:spcPts val="0"/>
                        </a:spcAft>
                      </a:pPr>
                      <a:r>
                        <a:rPr lang="en-AU" sz="1400" dirty="0">
                          <a:latin typeface="Calibri"/>
                          <a:ea typeface="Calibri"/>
                          <a:cs typeface="Times New Roman"/>
                        </a:rPr>
                        <a:t>Prepare a </a:t>
                      </a:r>
                      <a:r>
                        <a:rPr lang="en-AU" sz="1400" b="1" dirty="0">
                          <a:latin typeface="Calibri"/>
                          <a:ea typeface="Calibri"/>
                          <a:cs typeface="Times New Roman"/>
                        </a:rPr>
                        <a:t>recital performance </a:t>
                      </a:r>
                      <a:r>
                        <a:rPr lang="en-AU" sz="1400" dirty="0">
                          <a:latin typeface="Calibri"/>
                          <a:ea typeface="Calibri"/>
                          <a:cs typeface="Times New Roman"/>
                        </a:rPr>
                        <a:t>between 10 and 15 minutes</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a:lnSpc>
                          <a:spcPct val="115000"/>
                        </a:lnSpc>
                        <a:spcAft>
                          <a:spcPts val="0"/>
                        </a:spcAft>
                      </a:pPr>
                      <a:r>
                        <a:rPr lang="en-AU" sz="1400" dirty="0">
                          <a:latin typeface="Calibri"/>
                          <a:ea typeface="Calibri"/>
                          <a:cs typeface="Times New Roman"/>
                        </a:rPr>
                        <a:t>S/N task</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r>
              <a:tr h="503537">
                <a:tc gridSpan="3">
                  <a:txBody>
                    <a:bodyPr/>
                    <a:lstStyle/>
                    <a:p>
                      <a:pPr algn="r">
                        <a:lnSpc>
                          <a:spcPct val="115000"/>
                        </a:lnSpc>
                        <a:spcAft>
                          <a:spcPts val="0"/>
                        </a:spcAft>
                      </a:pPr>
                      <a:endParaRPr lang="en-AU" sz="1400" dirty="0">
                        <a:latin typeface="Calibri"/>
                        <a:ea typeface="Calibri"/>
                        <a:cs typeface="Times New Roman"/>
                      </a:endParaRPr>
                    </a:p>
                    <a:p>
                      <a:pPr algn="r">
                        <a:lnSpc>
                          <a:spcPct val="115000"/>
                        </a:lnSpc>
                        <a:spcAft>
                          <a:spcPts val="0"/>
                        </a:spcAft>
                      </a:pPr>
                      <a:r>
                        <a:rPr lang="en-AU" sz="2000" b="1" dirty="0">
                          <a:latin typeface="Calibri"/>
                          <a:ea typeface="Calibri"/>
                          <a:cs typeface="Times New Roman"/>
                        </a:rPr>
                        <a:t>TOTAL MARKS          25</a:t>
                      </a:r>
                    </a:p>
                  </a:txBody>
                  <a:tcPr marL="57177" marR="57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AU" dirty="0" smtClean="0"/>
              <a:t>Unit 4 Outcomes</a:t>
            </a:r>
            <a:endParaRPr lang="en-AU" dirty="0"/>
          </a:p>
        </p:txBody>
      </p:sp>
      <p:sp>
        <p:nvSpPr>
          <p:cNvPr id="5" name="Subtitle 4"/>
          <p:cNvSpPr>
            <a:spLocks noGrp="1"/>
          </p:cNvSpPr>
          <p:nvPr>
            <p:ph type="subTitle" idx="1"/>
          </p:nvPr>
        </p:nvSpPr>
        <p:spPr/>
        <p:txBody>
          <a:bodyPr/>
          <a:lstStyle/>
          <a:p>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Introduction to Music Investigation</a:t>
            </a:r>
            <a:endParaRPr lang="en-AU" dirty="0"/>
          </a:p>
        </p:txBody>
      </p:sp>
      <p:sp>
        <p:nvSpPr>
          <p:cNvPr id="3" name="Content Placeholder 2"/>
          <p:cNvSpPr>
            <a:spLocks noGrp="1"/>
          </p:cNvSpPr>
          <p:nvPr>
            <p:ph sz="quarter" idx="1"/>
          </p:nvPr>
        </p:nvSpPr>
        <p:spPr>
          <a:xfrm>
            <a:off x="457200" y="1484784"/>
            <a:ext cx="7467600" cy="4989168"/>
          </a:xfrm>
        </p:spPr>
        <p:txBody>
          <a:bodyPr>
            <a:normAutofit/>
          </a:bodyPr>
          <a:lstStyle/>
          <a:p>
            <a:pPr>
              <a:buNone/>
            </a:pPr>
            <a:endParaRPr lang="en-AU" dirty="0" smtClean="0"/>
          </a:p>
          <a:p>
            <a:pPr>
              <a:buFont typeface="Book Antiqua" pitchFamily="18" charset="0"/>
              <a:buChar char="♪"/>
            </a:pPr>
            <a:r>
              <a:rPr lang="en-AU" dirty="0" smtClean="0"/>
              <a:t>Further develop your music performance skills but in a context of their own choice</a:t>
            </a:r>
            <a:endParaRPr lang="en-AU" i="1" dirty="0" smtClean="0"/>
          </a:p>
          <a:p>
            <a:pPr>
              <a:buFont typeface="Book Antiqua" pitchFamily="18" charset="0"/>
              <a:buChar char="♪"/>
            </a:pPr>
            <a:r>
              <a:rPr lang="en-AU" dirty="0" smtClean="0"/>
              <a:t>60% of the final assessment is on </a:t>
            </a:r>
            <a:r>
              <a:rPr lang="en-AU" i="1" dirty="0" smtClean="0"/>
              <a:t>performance</a:t>
            </a:r>
            <a:endParaRPr lang="en-AU" dirty="0" smtClean="0"/>
          </a:p>
          <a:p>
            <a:pPr>
              <a:buFont typeface="Book Antiqua" pitchFamily="18" charset="0"/>
              <a:buChar char="♪"/>
            </a:pPr>
            <a:r>
              <a:rPr lang="en-AU" dirty="0" smtClean="0"/>
              <a:t>May do an AMEB or equivalent music examination around this time</a:t>
            </a:r>
          </a:p>
          <a:p>
            <a:pPr>
              <a:buFont typeface="Book Antiqua" pitchFamily="18" charset="0"/>
              <a:buChar char="♪"/>
            </a:pPr>
            <a:r>
              <a:rPr lang="en-AU" dirty="0" smtClean="0"/>
              <a:t>Builds on knowledge and skills developed over VCE Music Performance Units 1-4</a:t>
            </a:r>
          </a:p>
          <a:p>
            <a:pPr>
              <a:buFont typeface="Book Antiqua" pitchFamily="18" charset="0"/>
              <a:buChar char="♪"/>
            </a:pPr>
            <a:r>
              <a:rPr lang="en-AU" dirty="0" smtClean="0"/>
              <a:t>This is a new accredited subject available from 2011.</a:t>
            </a:r>
          </a:p>
          <a:p>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332656"/>
          <a:ext cx="8064896" cy="6483561"/>
        </p:xfrm>
        <a:graphic>
          <a:graphicData uri="http://schemas.openxmlformats.org/drawingml/2006/table">
            <a:tbl>
              <a:tblPr/>
              <a:tblGrid>
                <a:gridCol w="2520280"/>
                <a:gridCol w="4320480"/>
                <a:gridCol w="1224136"/>
              </a:tblGrid>
              <a:tr h="292989">
                <a:tc>
                  <a:txBody>
                    <a:bodyPr/>
                    <a:lstStyle/>
                    <a:p>
                      <a:pPr algn="ctr">
                        <a:lnSpc>
                          <a:spcPct val="115000"/>
                        </a:lnSpc>
                        <a:spcAft>
                          <a:spcPts val="0"/>
                        </a:spcAft>
                      </a:pPr>
                      <a:r>
                        <a:rPr lang="en-AU" sz="1100" b="1" dirty="0">
                          <a:latin typeface="Calibri"/>
                          <a:ea typeface="Calibri"/>
                          <a:cs typeface="Times New Roman"/>
                        </a:rPr>
                        <a:t>Outcomes</a:t>
                      </a:r>
                      <a:endParaRPr lang="en-AU" sz="11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AU" sz="1100" b="1">
                          <a:latin typeface="Calibri"/>
                          <a:ea typeface="Calibri"/>
                          <a:cs typeface="Times New Roman"/>
                        </a:rPr>
                        <a:t>Assessment Tasks</a:t>
                      </a:r>
                      <a:endParaRPr lang="en-AU" sz="110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AU" sz="1100" b="1">
                          <a:latin typeface="Calibri"/>
                          <a:ea typeface="Calibri"/>
                          <a:cs typeface="Times New Roman"/>
                        </a:rPr>
                        <a:t>Marks Allocated</a:t>
                      </a:r>
                      <a:endParaRPr lang="en-AU" sz="110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980">
                <a:tc rowSpan="3">
                  <a:txBody>
                    <a:bodyPr/>
                    <a:lstStyle/>
                    <a:p>
                      <a:pPr>
                        <a:lnSpc>
                          <a:spcPct val="115000"/>
                        </a:lnSpc>
                        <a:spcAft>
                          <a:spcPts val="0"/>
                        </a:spcAft>
                      </a:pPr>
                      <a:r>
                        <a:rPr lang="en-AU" sz="1200" b="1" dirty="0">
                          <a:latin typeface="Calibri"/>
                          <a:ea typeface="Calibri"/>
                          <a:cs typeface="Times New Roman"/>
                        </a:rPr>
                        <a:t>Outcome 1</a:t>
                      </a:r>
                      <a:endParaRPr lang="en-AU" sz="1200" dirty="0">
                        <a:latin typeface="Calibri"/>
                        <a:ea typeface="Calibri"/>
                        <a:cs typeface="Times New Roman"/>
                      </a:endParaRPr>
                    </a:p>
                    <a:p>
                      <a:pPr>
                        <a:lnSpc>
                          <a:spcPct val="115000"/>
                        </a:lnSpc>
                        <a:spcAft>
                          <a:spcPts val="0"/>
                        </a:spcAft>
                      </a:pPr>
                      <a:r>
                        <a:rPr lang="en-AU" sz="1200" dirty="0">
                          <a:latin typeface="Calibri"/>
                          <a:ea typeface="Calibri"/>
                          <a:cs typeface="Times New Roman"/>
                        </a:rPr>
                        <a:t>Evaluate and present their interpretive approach to a program of music works</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15000"/>
                        </a:lnSpc>
                        <a:spcAft>
                          <a:spcPts val="0"/>
                        </a:spcAft>
                      </a:pPr>
                      <a:r>
                        <a:rPr lang="en-AU" sz="1200" dirty="0">
                          <a:latin typeface="Calibri"/>
                          <a:ea typeface="Times New Roman"/>
                          <a:cs typeface="Calibri"/>
                        </a:rPr>
                        <a:t>Prepare a </a:t>
                      </a:r>
                      <a:r>
                        <a:rPr lang="en-AU" sz="1200" b="1" dirty="0">
                          <a:latin typeface="Calibri"/>
                          <a:ea typeface="Times New Roman"/>
                          <a:cs typeface="Calibri"/>
                        </a:rPr>
                        <a:t>two-minute introduction </a:t>
                      </a:r>
                      <a:r>
                        <a:rPr lang="en-AU" sz="1200" dirty="0">
                          <a:latin typeface="Calibri"/>
                          <a:ea typeface="Times New Roman"/>
                          <a:cs typeface="Calibri"/>
                        </a:rPr>
                        <a:t>to each work in the performance program, outlining its connection to the Focus Area</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rowSpan="3">
                  <a:txBody>
                    <a:bodyPr/>
                    <a:lstStyle/>
                    <a:p>
                      <a:pPr>
                        <a:lnSpc>
                          <a:spcPct val="115000"/>
                        </a:lnSpc>
                        <a:spcAft>
                          <a:spcPts val="0"/>
                        </a:spcAft>
                      </a:pPr>
                      <a:r>
                        <a:rPr lang="en-AU" sz="1200" dirty="0">
                          <a:latin typeface="Calibri"/>
                          <a:ea typeface="Calibri"/>
                          <a:cs typeface="Times New Roman"/>
                        </a:rPr>
                        <a:t>S/N task</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5203">
                <a:tc vMerge="1">
                  <a:txBody>
                    <a:bodyPr/>
                    <a:lstStyle/>
                    <a:p>
                      <a:endParaRPr lang="en-AU"/>
                    </a:p>
                  </a:txBody>
                  <a:tcPr/>
                </a:tc>
                <a:tc>
                  <a:txBody>
                    <a:bodyPr/>
                    <a:lstStyle/>
                    <a:p>
                      <a:pPr>
                        <a:lnSpc>
                          <a:spcPct val="115000"/>
                        </a:lnSpc>
                        <a:spcAft>
                          <a:spcPts val="0"/>
                        </a:spcAft>
                      </a:pPr>
                      <a:r>
                        <a:rPr lang="en-AU" sz="1200" b="1" dirty="0">
                          <a:latin typeface="Calibri"/>
                          <a:ea typeface="Calibri"/>
                          <a:cs typeface="Times New Roman"/>
                        </a:rPr>
                        <a:t>Evaluations</a:t>
                      </a:r>
                      <a:r>
                        <a:rPr lang="en-AU" sz="1200" dirty="0">
                          <a:latin typeface="Calibri"/>
                          <a:ea typeface="Calibri"/>
                          <a:cs typeface="Times New Roman"/>
                        </a:rPr>
                        <a:t> of performances of works</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endParaRPr lang="en-AU"/>
                    </a:p>
                  </a:txBody>
                  <a:tcPr/>
                </a:tc>
              </a:tr>
              <a:tr h="165203">
                <a:tc vMerge="1">
                  <a:txBody>
                    <a:bodyPr/>
                    <a:lstStyle/>
                    <a:p>
                      <a:endParaRPr lang="en-AU"/>
                    </a:p>
                  </a:txBody>
                  <a:tcPr/>
                </a:tc>
                <a:tc>
                  <a:txBody>
                    <a:bodyPr/>
                    <a:lstStyle/>
                    <a:p>
                      <a:pPr>
                        <a:lnSpc>
                          <a:spcPct val="115000"/>
                        </a:lnSpc>
                        <a:spcAft>
                          <a:spcPts val="0"/>
                        </a:spcAft>
                      </a:pPr>
                      <a:r>
                        <a:rPr lang="en-AU" sz="1200" dirty="0">
                          <a:latin typeface="Calibri"/>
                          <a:ea typeface="Calibri"/>
                          <a:cs typeface="Times New Roman"/>
                        </a:rPr>
                        <a:t>Present a </a:t>
                      </a:r>
                      <a:r>
                        <a:rPr lang="en-AU" sz="1200" b="1" dirty="0">
                          <a:latin typeface="Calibri"/>
                          <a:ea typeface="Calibri"/>
                          <a:cs typeface="Times New Roman"/>
                        </a:rPr>
                        <a:t>printed</a:t>
                      </a:r>
                      <a:r>
                        <a:rPr lang="en-AU" sz="1200" dirty="0">
                          <a:latin typeface="Calibri"/>
                          <a:ea typeface="Calibri"/>
                          <a:cs typeface="Times New Roman"/>
                        </a:rPr>
                        <a:t> </a:t>
                      </a:r>
                      <a:r>
                        <a:rPr lang="en-AU" sz="1200" b="1" dirty="0">
                          <a:latin typeface="Calibri"/>
                          <a:ea typeface="Calibri"/>
                          <a:cs typeface="Times New Roman"/>
                        </a:rPr>
                        <a:t>performance</a:t>
                      </a:r>
                      <a:r>
                        <a:rPr lang="en-AU" sz="1200" dirty="0">
                          <a:latin typeface="Calibri"/>
                          <a:ea typeface="Calibri"/>
                          <a:cs typeface="Times New Roman"/>
                        </a:rPr>
                        <a:t> </a:t>
                      </a:r>
                      <a:r>
                        <a:rPr lang="en-AU" sz="1200" b="1" dirty="0">
                          <a:latin typeface="Calibri"/>
                          <a:ea typeface="Calibri"/>
                          <a:cs typeface="Times New Roman"/>
                        </a:rPr>
                        <a:t>program</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vMerge="1">
                  <a:txBody>
                    <a:bodyPr/>
                    <a:lstStyle/>
                    <a:p>
                      <a:endParaRPr lang="en-AU"/>
                    </a:p>
                  </a:txBody>
                  <a:tcPr/>
                </a:tc>
              </a:tr>
              <a:tr h="732475">
                <a:tc rowSpan="2">
                  <a:txBody>
                    <a:bodyPr/>
                    <a:lstStyle/>
                    <a:p>
                      <a:pPr>
                        <a:lnSpc>
                          <a:spcPct val="115000"/>
                        </a:lnSpc>
                        <a:spcAft>
                          <a:spcPts val="0"/>
                        </a:spcAft>
                      </a:pPr>
                      <a:r>
                        <a:rPr lang="en-AU" sz="1200" b="1" dirty="0">
                          <a:latin typeface="Calibri"/>
                          <a:ea typeface="Calibri"/>
                          <a:cs typeface="Times New Roman"/>
                        </a:rPr>
                        <a:t>Outcome 2</a:t>
                      </a:r>
                      <a:endParaRPr lang="en-AU" sz="1200" dirty="0">
                        <a:latin typeface="Calibri"/>
                        <a:ea typeface="Calibri"/>
                        <a:cs typeface="Times New Roman"/>
                      </a:endParaRPr>
                    </a:p>
                    <a:p>
                      <a:pPr>
                        <a:lnSpc>
                          <a:spcPct val="115000"/>
                        </a:lnSpc>
                        <a:spcAft>
                          <a:spcPts val="0"/>
                        </a:spcAft>
                      </a:pPr>
                      <a:r>
                        <a:rPr lang="en-AU" sz="1200" dirty="0">
                          <a:latin typeface="Calibri"/>
                          <a:ea typeface="Calibri"/>
                          <a:cs typeface="Times New Roman"/>
                        </a:rPr>
                        <a:t>Compose, improvise and/or arrange and perform a music work and discuss the use of music characteristics instrumental techniques and conventions in the work</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15000"/>
                        </a:lnSpc>
                        <a:spcAft>
                          <a:spcPts val="1000"/>
                        </a:spcAft>
                      </a:pPr>
                      <a:r>
                        <a:rPr lang="en-AU" sz="1200" b="1" dirty="0">
                          <a:latin typeface="Calibri"/>
                          <a:ea typeface="Times New Roman"/>
                          <a:cs typeface="Calibri"/>
                        </a:rPr>
                        <a:t>Present</a:t>
                      </a:r>
                      <a:r>
                        <a:rPr lang="en-AU" sz="1200" dirty="0">
                          <a:latin typeface="Calibri"/>
                          <a:ea typeface="Times New Roman"/>
                          <a:cs typeface="Calibri"/>
                        </a:rPr>
                        <a:t> a composition, improvisation or arrangement of a music work that uses characteristics, performance techniques and other conventions relevant to the Focus Area.</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rowSpan="2">
                  <a:txBody>
                    <a:bodyPr/>
                    <a:lstStyle/>
                    <a:p>
                      <a:pPr>
                        <a:lnSpc>
                          <a:spcPct val="115000"/>
                        </a:lnSpc>
                        <a:spcAft>
                          <a:spcPts val="0"/>
                        </a:spcAft>
                      </a:pPr>
                      <a:r>
                        <a:rPr lang="en-AU" sz="1200" dirty="0">
                          <a:latin typeface="Calibri"/>
                          <a:ea typeface="Calibri"/>
                          <a:cs typeface="Times New Roman"/>
                        </a:rPr>
                        <a:t>20</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732475">
                <a:tc vMerge="1">
                  <a:txBody>
                    <a:bodyPr/>
                    <a:lstStyle/>
                    <a:p>
                      <a:endParaRPr lang="en-AU"/>
                    </a:p>
                  </a:txBody>
                  <a:tcPr/>
                </a:tc>
                <a:tc>
                  <a:txBody>
                    <a:bodyPr/>
                    <a:lstStyle/>
                    <a:p>
                      <a:pPr>
                        <a:lnSpc>
                          <a:spcPct val="115000"/>
                        </a:lnSpc>
                        <a:spcAft>
                          <a:spcPts val="1000"/>
                        </a:spcAft>
                      </a:pPr>
                      <a:r>
                        <a:rPr lang="en-AU" sz="1200" dirty="0">
                          <a:latin typeface="Calibri"/>
                          <a:ea typeface="Times New Roman"/>
                          <a:cs typeface="Calibri"/>
                        </a:rPr>
                        <a:t>An </a:t>
                      </a:r>
                      <a:r>
                        <a:rPr lang="en-AU" sz="1200" b="1" dirty="0">
                          <a:latin typeface="Calibri"/>
                          <a:ea typeface="Times New Roman"/>
                          <a:cs typeface="Calibri"/>
                        </a:rPr>
                        <a:t>explanation</a:t>
                      </a:r>
                      <a:r>
                        <a:rPr lang="en-AU" sz="1200" dirty="0">
                          <a:latin typeface="Calibri"/>
                          <a:ea typeface="Times New Roman"/>
                          <a:cs typeface="Calibri"/>
                        </a:rPr>
                        <a:t> of how the work is representative of the Focus Area. The explanation may be in one or more of the following formats: written, oral or </a:t>
                      </a:r>
                      <a:r>
                        <a:rPr lang="en-AU" sz="1200" dirty="0" smtClean="0">
                          <a:latin typeface="Calibri"/>
                          <a:ea typeface="Times New Roman"/>
                          <a:cs typeface="Calibri"/>
                        </a:rPr>
                        <a:t>multimedia</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vMerge="1">
                  <a:txBody>
                    <a:bodyPr/>
                    <a:lstStyle/>
                    <a:p>
                      <a:endParaRPr lang="en-AU"/>
                    </a:p>
                  </a:txBody>
                  <a:tcPr/>
                </a:tc>
              </a:tr>
              <a:tr h="1025466">
                <a:tc rowSpan="3">
                  <a:txBody>
                    <a:bodyPr/>
                    <a:lstStyle/>
                    <a:p>
                      <a:pPr>
                        <a:lnSpc>
                          <a:spcPct val="115000"/>
                        </a:lnSpc>
                        <a:spcAft>
                          <a:spcPts val="0"/>
                        </a:spcAft>
                      </a:pPr>
                      <a:r>
                        <a:rPr lang="en-AU" sz="1200" b="1" dirty="0">
                          <a:latin typeface="Calibri"/>
                          <a:ea typeface="Calibri"/>
                          <a:cs typeface="Times New Roman"/>
                        </a:rPr>
                        <a:t>Outcome 3</a:t>
                      </a:r>
                      <a:endParaRPr lang="en-AU" sz="1200" dirty="0">
                        <a:latin typeface="Calibri"/>
                        <a:ea typeface="Calibri"/>
                        <a:cs typeface="Times New Roman"/>
                      </a:endParaRPr>
                    </a:p>
                    <a:p>
                      <a:pPr>
                        <a:lnSpc>
                          <a:spcPct val="115000"/>
                        </a:lnSpc>
                        <a:spcAft>
                          <a:spcPts val="0"/>
                        </a:spcAft>
                      </a:pPr>
                      <a:r>
                        <a:rPr lang="en-AU" sz="1200" dirty="0">
                          <a:latin typeface="Calibri"/>
                          <a:ea typeface="Calibri"/>
                          <a:cs typeface="Times New Roman"/>
                        </a:rPr>
                        <a:t>Demonstrate artistic intent and understanding of the Focus Area in a cohesive and engaging performance of music works.</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0"/>
                        </a:spcAft>
                      </a:pPr>
                      <a:r>
                        <a:rPr lang="en-AU" sz="1200" b="1" dirty="0">
                          <a:latin typeface="Calibri"/>
                          <a:ea typeface="Calibri"/>
                          <a:cs typeface="Calibri"/>
                        </a:rPr>
                        <a:t>Demonstration</a:t>
                      </a:r>
                      <a:r>
                        <a:rPr lang="en-AU" sz="1200" dirty="0">
                          <a:latin typeface="Calibri"/>
                          <a:ea typeface="Calibri"/>
                          <a:cs typeface="Calibri"/>
                        </a:rPr>
                        <a:t> of performance techniques, technical work and exercises relevant to preparing for performance of a program of works that relate to the Focus Area, and discussion of how this technical work relates to the Focus Area.</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0"/>
                        </a:spcAft>
                      </a:pPr>
                      <a:r>
                        <a:rPr lang="en-AU" sz="1200">
                          <a:latin typeface="Calibri"/>
                          <a:ea typeface="Calibri"/>
                          <a:cs typeface="Times New Roman"/>
                        </a:rPr>
                        <a:t>5</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1318455">
                <a:tc vMerge="1">
                  <a:txBody>
                    <a:bodyPr/>
                    <a:lstStyle/>
                    <a:p>
                      <a:endParaRPr lang="en-AU"/>
                    </a:p>
                  </a:txBody>
                  <a:tcPr/>
                </a:tc>
                <a:tc>
                  <a:txBody>
                    <a:bodyPr/>
                    <a:lstStyle/>
                    <a:p>
                      <a:pPr>
                        <a:lnSpc>
                          <a:spcPct val="115000"/>
                        </a:lnSpc>
                        <a:spcAft>
                          <a:spcPts val="0"/>
                        </a:spcAft>
                      </a:pPr>
                      <a:r>
                        <a:rPr lang="en-AU" sz="1200" b="1" dirty="0">
                          <a:latin typeface="Calibri"/>
                          <a:ea typeface="Times New Roman"/>
                          <a:cs typeface="Calibri"/>
                        </a:rPr>
                        <a:t>Performance of a program </a:t>
                      </a:r>
                      <a:r>
                        <a:rPr lang="en-AU" sz="1200" dirty="0">
                          <a:latin typeface="Calibri"/>
                          <a:ea typeface="Times New Roman"/>
                          <a:cs typeface="Calibri"/>
                        </a:rPr>
                        <a:t>of selected works that demonstrates application of individual and, as appropriate ensemble, technical, stylistic and expressive techniques and performance conventions to communicate artistic intent in performance of works that are representative of a Focus Area, of a duration between 10 and 15 minutes.</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0"/>
                        </a:spcAft>
                      </a:pPr>
                      <a:r>
                        <a:rPr lang="en-AU" sz="1200" dirty="0">
                          <a:latin typeface="Calibri"/>
                          <a:ea typeface="Calibri"/>
                          <a:cs typeface="Times New Roman"/>
                        </a:rPr>
                        <a:t>S/N task</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1025466">
                <a:tc vMerge="1">
                  <a:txBody>
                    <a:bodyPr/>
                    <a:lstStyle/>
                    <a:p>
                      <a:endParaRPr lang="en-AU"/>
                    </a:p>
                  </a:txBody>
                  <a:tcPr/>
                </a:tc>
                <a:tc>
                  <a:txBody>
                    <a:bodyPr/>
                    <a:lstStyle/>
                    <a:p>
                      <a:pPr>
                        <a:lnSpc>
                          <a:spcPct val="115000"/>
                        </a:lnSpc>
                        <a:spcAft>
                          <a:spcPts val="1000"/>
                        </a:spcAft>
                      </a:pPr>
                      <a:r>
                        <a:rPr lang="en-AU" sz="1200" dirty="0">
                          <a:latin typeface="Calibri"/>
                          <a:ea typeface="Times New Roman"/>
                          <a:cs typeface="Calibri"/>
                        </a:rPr>
                        <a:t>Performance</a:t>
                      </a:r>
                      <a:r>
                        <a:rPr lang="en-AU" sz="1200" b="1" dirty="0">
                          <a:latin typeface="Calibri"/>
                          <a:ea typeface="Times New Roman"/>
                          <a:cs typeface="Calibri"/>
                        </a:rPr>
                        <a:t> </a:t>
                      </a:r>
                      <a:r>
                        <a:rPr lang="en-AU" sz="1200" dirty="0">
                          <a:latin typeface="Calibri"/>
                          <a:ea typeface="Times New Roman"/>
                          <a:cs typeface="Calibri"/>
                        </a:rPr>
                        <a:t>of at </a:t>
                      </a:r>
                      <a:r>
                        <a:rPr lang="en-AU" sz="1200" b="1" dirty="0">
                          <a:latin typeface="Calibri"/>
                          <a:ea typeface="Times New Roman"/>
                          <a:cs typeface="Calibri"/>
                        </a:rPr>
                        <a:t>least four contrasting works</a:t>
                      </a:r>
                      <a:r>
                        <a:rPr lang="en-AU" sz="1200" dirty="0">
                          <a:latin typeface="Calibri"/>
                          <a:ea typeface="Times New Roman"/>
                          <a:cs typeface="Calibri"/>
                        </a:rPr>
                        <a:t> that relate to the Focus Area which underpin the study in Units 3 &amp; 4 of a duration of 25 minutes and presented with a printed performance program with a Focus Statement.</a:t>
                      </a:r>
                      <a:endParaRPr lang="en-AU" sz="1200" dirty="0">
                        <a:latin typeface="Calibri"/>
                        <a:ea typeface="Calibri"/>
                        <a:cs typeface="Times New Roman"/>
                      </a:endParaRP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0"/>
                        </a:spcAft>
                      </a:pPr>
                      <a:r>
                        <a:rPr lang="en-AU" sz="1200" dirty="0">
                          <a:latin typeface="Calibri"/>
                          <a:ea typeface="Calibri"/>
                          <a:cs typeface="Times New Roman"/>
                        </a:rPr>
                        <a:t>S/N task</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292991">
                <a:tc gridSpan="3">
                  <a:txBody>
                    <a:bodyPr/>
                    <a:lstStyle/>
                    <a:p>
                      <a:pPr algn="r">
                        <a:lnSpc>
                          <a:spcPct val="115000"/>
                        </a:lnSpc>
                        <a:spcAft>
                          <a:spcPts val="0"/>
                        </a:spcAft>
                      </a:pPr>
                      <a:endParaRPr lang="en-AU" sz="1100" dirty="0">
                        <a:latin typeface="Calibri"/>
                        <a:ea typeface="Calibri"/>
                        <a:cs typeface="Times New Roman"/>
                      </a:endParaRPr>
                    </a:p>
                    <a:p>
                      <a:pPr algn="r">
                        <a:lnSpc>
                          <a:spcPct val="115000"/>
                        </a:lnSpc>
                        <a:spcAft>
                          <a:spcPts val="0"/>
                        </a:spcAft>
                      </a:pPr>
                      <a:r>
                        <a:rPr lang="en-AU" sz="1100" b="1" dirty="0">
                          <a:latin typeface="Calibri"/>
                          <a:ea typeface="Calibri"/>
                          <a:cs typeface="Times New Roman"/>
                        </a:rPr>
                        <a:t>TOTAL MARKS          25</a:t>
                      </a:r>
                    </a:p>
                  </a:txBody>
                  <a:tcPr marL="32839" marR="328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Performance Opportunities in 2011 (draft only)</a:t>
            </a:r>
            <a:endParaRPr lang="en-AU" dirty="0"/>
          </a:p>
        </p:txBody>
      </p:sp>
      <p:graphicFrame>
        <p:nvGraphicFramePr>
          <p:cNvPr id="11" name="Content Placeholder 10"/>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en-AU" dirty="0" smtClean="0"/>
              <a:t>Brainstorming of ideas for Focus Area</a:t>
            </a:r>
            <a:endParaRPr lang="en-AU" dirty="0"/>
          </a:p>
        </p:txBody>
      </p:sp>
      <p:graphicFrame>
        <p:nvGraphicFramePr>
          <p:cNvPr id="4" name="Content Placeholder 3"/>
          <p:cNvGraphicFramePr>
            <a:graphicFrameLocks noGrp="1"/>
          </p:cNvGraphicFramePr>
          <p:nvPr>
            <p:ph sz="quarter" idx="1"/>
          </p:nvPr>
        </p:nvGraphicFramePr>
        <p:xfrm>
          <a:off x="323528" y="1268760"/>
          <a:ext cx="7529264"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59216" cy="922114"/>
          </a:xfrm>
        </p:spPr>
        <p:txBody>
          <a:bodyPr/>
          <a:lstStyle/>
          <a:p>
            <a:r>
              <a:rPr lang="en-AU" dirty="0" smtClean="0"/>
              <a:t>Outcome 2 Which one(s) should I choose?</a:t>
            </a:r>
            <a:endParaRPr lang="en-AU" dirty="0"/>
          </a:p>
        </p:txBody>
      </p:sp>
      <p:graphicFrame>
        <p:nvGraphicFramePr>
          <p:cNvPr id="4" name="Content Placeholder 3"/>
          <p:cNvGraphicFramePr>
            <a:graphicFrameLocks noGrp="1"/>
          </p:cNvGraphicFramePr>
          <p:nvPr>
            <p:ph sz="quarter" idx="1"/>
          </p:nvPr>
        </p:nvGraphicFramePr>
        <p:xfrm>
          <a:off x="323528" y="1340768"/>
          <a:ext cx="7601272" cy="51330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Composition</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Create music based on the brainstormed ideas from Outcome 1</a:t>
            </a:r>
          </a:p>
          <a:p>
            <a:r>
              <a:rPr lang="en-AU" dirty="0" smtClean="0"/>
              <a:t>Can be short (exercises) or long</a:t>
            </a:r>
          </a:p>
          <a:p>
            <a:r>
              <a:rPr lang="en-AU" dirty="0" smtClean="0"/>
              <a:t>Can be simple or complicated</a:t>
            </a:r>
          </a:p>
          <a:p>
            <a:r>
              <a:rPr lang="en-AU" dirty="0" smtClean="0"/>
              <a:t>Ideas have to be original and authentic</a:t>
            </a:r>
          </a:p>
          <a:p>
            <a:pPr>
              <a:buNone/>
            </a:pPr>
            <a:r>
              <a:rPr lang="en-AU" dirty="0" smtClean="0"/>
              <a:t>Examples</a:t>
            </a:r>
          </a:p>
          <a:p>
            <a:r>
              <a:rPr lang="en-AU" i="1" dirty="0" smtClean="0"/>
              <a:t>Compose exercises to assist technical development for a work in a performance </a:t>
            </a:r>
          </a:p>
          <a:p>
            <a:r>
              <a:rPr lang="en-AU" i="1" dirty="0" smtClean="0"/>
              <a:t>Transcribe a typical melodic or rhythmic motif and extend through composition</a:t>
            </a:r>
          </a:p>
          <a:p>
            <a:r>
              <a:rPr lang="en-AU" i="1" dirty="0" smtClean="0"/>
              <a:t>Create a series of short sections that are typical of the part an instrument will play in each section of a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Arrangement</a:t>
            </a:r>
            <a:endParaRPr lang="en-AU" dirty="0"/>
          </a:p>
        </p:txBody>
      </p:sp>
      <p:sp>
        <p:nvSpPr>
          <p:cNvPr id="3" name="Content Placeholder 2"/>
          <p:cNvSpPr>
            <a:spLocks noGrp="1"/>
          </p:cNvSpPr>
          <p:nvPr>
            <p:ph sz="quarter" idx="1"/>
          </p:nvPr>
        </p:nvSpPr>
        <p:spPr/>
        <p:txBody>
          <a:bodyPr/>
          <a:lstStyle/>
          <a:p>
            <a:r>
              <a:rPr lang="en-AU" dirty="0" smtClean="0"/>
              <a:t>Based on an existing idea or a fragment the piece</a:t>
            </a:r>
          </a:p>
          <a:p>
            <a:r>
              <a:rPr lang="en-AU" dirty="0" smtClean="0"/>
              <a:t>Re-arrange to suit to the context</a:t>
            </a:r>
          </a:p>
          <a:p>
            <a:r>
              <a:rPr lang="en-AU" dirty="0" smtClean="0"/>
              <a:t>Can be simple or complicated</a:t>
            </a:r>
          </a:p>
          <a:p>
            <a:r>
              <a:rPr lang="en-AU" dirty="0" smtClean="0"/>
              <a:t>Can be short or long</a:t>
            </a:r>
          </a:p>
          <a:p>
            <a:r>
              <a:rPr lang="en-AU" dirty="0" smtClean="0"/>
              <a:t>Can be for one or more instruments</a:t>
            </a:r>
          </a:p>
          <a:p>
            <a:pPr>
              <a:buNone/>
            </a:pPr>
            <a:r>
              <a:rPr lang="en-AU" dirty="0" smtClean="0"/>
              <a:t>Examples</a:t>
            </a:r>
          </a:p>
          <a:p>
            <a:r>
              <a:rPr lang="en-AU" i="1" dirty="0" smtClean="0"/>
              <a:t>Take a piano score and revoice for an ensemble</a:t>
            </a:r>
          </a:p>
          <a:p>
            <a:r>
              <a:rPr lang="en-AU" i="1" dirty="0" smtClean="0"/>
              <a:t>Create a two-stave reduction of an orchestral or a small ensemble 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Improvisation</a:t>
            </a:r>
            <a:endParaRPr lang="en-AU" dirty="0"/>
          </a:p>
        </p:txBody>
      </p:sp>
      <p:sp>
        <p:nvSpPr>
          <p:cNvPr id="3" name="Content Placeholder 2"/>
          <p:cNvSpPr>
            <a:spLocks noGrp="1"/>
          </p:cNvSpPr>
          <p:nvPr>
            <p:ph sz="quarter" idx="1"/>
          </p:nvPr>
        </p:nvSpPr>
        <p:spPr/>
        <p:txBody>
          <a:bodyPr/>
          <a:lstStyle/>
          <a:p>
            <a:r>
              <a:rPr lang="en-AU" dirty="0" smtClean="0"/>
              <a:t>Based on an existing idea or a fragment the piece, create and extend new musical ideas</a:t>
            </a:r>
          </a:p>
          <a:p>
            <a:pPr>
              <a:buNone/>
            </a:pPr>
            <a:r>
              <a:rPr lang="en-AU" b="1" dirty="0" smtClean="0"/>
              <a:t>Examples</a:t>
            </a:r>
          </a:p>
          <a:p>
            <a:r>
              <a:rPr lang="en-AU" i="1" dirty="0" smtClean="0"/>
              <a:t>Improvise a melody over a chord progression</a:t>
            </a:r>
          </a:p>
          <a:p>
            <a:r>
              <a:rPr lang="en-AU" i="1" dirty="0" smtClean="0"/>
              <a:t>Improvise a second ‘verse’ for a work that has a decorated repeat</a:t>
            </a:r>
          </a:p>
          <a:p>
            <a:endParaRPr lang="en-AU" dirty="0" smtClean="0"/>
          </a:p>
          <a:p>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Equipments</a:t>
            </a:r>
            <a:endParaRPr lang="en-AU" dirty="0"/>
          </a:p>
        </p:txBody>
      </p:sp>
      <p:sp>
        <p:nvSpPr>
          <p:cNvPr id="3" name="Content Placeholder 2"/>
          <p:cNvSpPr>
            <a:spLocks noGrp="1"/>
          </p:cNvSpPr>
          <p:nvPr>
            <p:ph sz="quarter" idx="1"/>
          </p:nvPr>
        </p:nvSpPr>
        <p:spPr/>
        <p:txBody>
          <a:bodyPr/>
          <a:lstStyle/>
          <a:p>
            <a:r>
              <a:rPr lang="en-AU" dirty="0" smtClean="0"/>
              <a:t>Recording tools e.g. </a:t>
            </a:r>
            <a:r>
              <a:rPr lang="en-AU" i="1" dirty="0" smtClean="0"/>
              <a:t>Flip cam (library), camera, phone</a:t>
            </a:r>
          </a:p>
          <a:p>
            <a:r>
              <a:rPr lang="en-AU" dirty="0" err="1" smtClean="0"/>
              <a:t>ipod</a:t>
            </a:r>
            <a:r>
              <a:rPr lang="en-AU" dirty="0" smtClean="0"/>
              <a:t> or mp3</a:t>
            </a:r>
          </a:p>
          <a:p>
            <a:r>
              <a:rPr lang="en-AU" dirty="0" smtClean="0"/>
              <a:t>Metronome</a:t>
            </a:r>
          </a:p>
          <a:p>
            <a:r>
              <a:rPr lang="en-AU" dirty="0" err="1" smtClean="0"/>
              <a:t>Labtop</a:t>
            </a:r>
            <a:r>
              <a:rPr lang="en-AU" dirty="0" smtClean="0"/>
              <a:t> or desktop computer</a:t>
            </a:r>
            <a:endParaRPr lang="en-AU" dirty="0" smtClean="0"/>
          </a:p>
          <a:p>
            <a:endParaRPr lang="en-AU" dirty="0" smtClean="0"/>
          </a:p>
          <a:p>
            <a:endParaRPr lang="en-AU" dirty="0"/>
          </a:p>
        </p:txBody>
      </p:sp>
      <p:sp>
        <p:nvSpPr>
          <p:cNvPr id="4" name="Content Placeholder 3"/>
          <p:cNvSpPr>
            <a:spLocks noGrp="1"/>
          </p:cNvSpPr>
          <p:nvPr>
            <p:ph sz="quarter" idx="2"/>
          </p:nvPr>
        </p:nvSpPr>
        <p:spPr/>
        <p:txBody>
          <a:bodyPr/>
          <a:lstStyle/>
          <a:p>
            <a:r>
              <a:rPr lang="en-AU" dirty="0" smtClean="0"/>
              <a:t>Pencils and eraser</a:t>
            </a:r>
          </a:p>
          <a:p>
            <a:r>
              <a:rPr lang="en-AU" dirty="0" smtClean="0"/>
              <a:t>Large folder with plastic pockets</a:t>
            </a:r>
          </a:p>
          <a:p>
            <a:r>
              <a:rPr lang="en-AU" dirty="0" smtClean="0"/>
              <a:t>Manuscripts</a:t>
            </a:r>
          </a:p>
          <a:p>
            <a:r>
              <a:rPr lang="en-AU" dirty="0" smtClean="0"/>
              <a:t>Note book</a:t>
            </a:r>
          </a:p>
          <a:p>
            <a:r>
              <a:rPr lang="en-AU" dirty="0" smtClean="0"/>
              <a:t>Journal Book/ Sketch Book</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Resource</a:t>
            </a:r>
            <a:endParaRPr lang="en-AU" dirty="0"/>
          </a:p>
        </p:txBody>
      </p:sp>
      <p:sp>
        <p:nvSpPr>
          <p:cNvPr id="6" name="Content Placeholder 5"/>
          <p:cNvSpPr>
            <a:spLocks noGrp="1"/>
          </p:cNvSpPr>
          <p:nvPr>
            <p:ph sz="quarter" idx="1"/>
          </p:nvPr>
        </p:nvSpPr>
        <p:spPr/>
        <p:txBody>
          <a:bodyPr/>
          <a:lstStyle/>
          <a:p>
            <a:r>
              <a:rPr lang="en-AU" dirty="0" smtClean="0"/>
              <a:t>Books and magazines</a:t>
            </a:r>
          </a:p>
          <a:p>
            <a:r>
              <a:rPr lang="en-AU" dirty="0" smtClean="0"/>
              <a:t>Local libraries</a:t>
            </a:r>
          </a:p>
          <a:p>
            <a:r>
              <a:rPr lang="en-AU" dirty="0" smtClean="0"/>
              <a:t>Internet </a:t>
            </a:r>
          </a:p>
          <a:p>
            <a:r>
              <a:rPr lang="en-AU" dirty="0" smtClean="0"/>
              <a:t>Your instrumental teacher</a:t>
            </a:r>
          </a:p>
          <a:p>
            <a:r>
              <a:rPr lang="en-AU" dirty="0" smtClean="0"/>
              <a:t>Ms Ma</a:t>
            </a:r>
          </a:p>
          <a:p>
            <a:r>
              <a:rPr lang="en-AU" i="1" dirty="0" err="1" smtClean="0"/>
              <a:t>itune</a:t>
            </a:r>
            <a:endParaRPr lang="en-AU" i="1" dirty="0" smtClean="0"/>
          </a:p>
          <a:p>
            <a:r>
              <a:rPr lang="en-AU" i="1" dirty="0" err="1" smtClean="0"/>
              <a:t>youtube</a:t>
            </a:r>
            <a:endParaRPr lang="en-AU" i="1" dirty="0" smtClean="0"/>
          </a:p>
          <a:p>
            <a:r>
              <a:rPr lang="en-AU" dirty="0" smtClean="0"/>
              <a:t>CDs (JB Hi-fi)</a:t>
            </a:r>
          </a:p>
          <a:p>
            <a:r>
              <a:rPr lang="en-AU" dirty="0" smtClean="0"/>
              <a:t>Newspapers</a:t>
            </a:r>
          </a:p>
          <a:p>
            <a:r>
              <a:rPr lang="en-AU" dirty="0" smtClean="0"/>
              <a:t>Performances in other venues</a:t>
            </a:r>
          </a:p>
          <a:p>
            <a:endParaRPr lang="en-AU" dirty="0" smtClean="0"/>
          </a:p>
          <a:p>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Digital Resource</a:t>
            </a:r>
            <a:endParaRPr lang="en-AU" dirty="0"/>
          </a:p>
        </p:txBody>
      </p:sp>
      <p:sp>
        <p:nvSpPr>
          <p:cNvPr id="3" name="Content Placeholder 2"/>
          <p:cNvSpPr>
            <a:spLocks noGrp="1"/>
          </p:cNvSpPr>
          <p:nvPr>
            <p:ph sz="quarter" idx="1"/>
          </p:nvPr>
        </p:nvSpPr>
        <p:spPr/>
        <p:txBody>
          <a:bodyPr>
            <a:normAutofit fontScale="92500" lnSpcReduction="20000"/>
          </a:bodyPr>
          <a:lstStyle/>
          <a:p>
            <a:pPr>
              <a:buNone/>
            </a:pPr>
            <a:r>
              <a:rPr lang="en-AU" b="1" dirty="0" smtClean="0"/>
              <a:t>Music notation</a:t>
            </a:r>
          </a:p>
          <a:p>
            <a:r>
              <a:rPr lang="en-AU" dirty="0" err="1" smtClean="0"/>
              <a:t>MuseScore</a:t>
            </a:r>
            <a:r>
              <a:rPr lang="en-AU" dirty="0" smtClean="0"/>
              <a:t> (free download)</a:t>
            </a:r>
          </a:p>
          <a:p>
            <a:r>
              <a:rPr lang="en-AU" dirty="0" smtClean="0"/>
              <a:t>Sibelius 6 (available at school)</a:t>
            </a:r>
          </a:p>
          <a:p>
            <a:pPr>
              <a:buNone/>
            </a:pPr>
            <a:endParaRPr lang="en-AU" dirty="0" smtClean="0"/>
          </a:p>
          <a:p>
            <a:pPr>
              <a:buNone/>
            </a:pPr>
            <a:r>
              <a:rPr lang="en-AU" b="1" dirty="0" smtClean="0"/>
              <a:t>Recording/ Composition/Arrangement</a:t>
            </a:r>
          </a:p>
          <a:p>
            <a:r>
              <a:rPr lang="en-AU" dirty="0" smtClean="0"/>
              <a:t>Audacity (available at school)</a:t>
            </a:r>
          </a:p>
          <a:p>
            <a:r>
              <a:rPr lang="en-AU" dirty="0" smtClean="0"/>
              <a:t>Garage Band (free on </a:t>
            </a:r>
            <a:r>
              <a:rPr lang="en-AU" dirty="0" err="1" smtClean="0"/>
              <a:t>mac</a:t>
            </a:r>
            <a:r>
              <a:rPr lang="en-AU" dirty="0" smtClean="0"/>
              <a:t>)</a:t>
            </a:r>
          </a:p>
          <a:p>
            <a:r>
              <a:rPr lang="en-AU" dirty="0" smtClean="0"/>
              <a:t>Sony Acid (available at school)</a:t>
            </a:r>
          </a:p>
          <a:p>
            <a:r>
              <a:rPr lang="en-AU" dirty="0" smtClean="0"/>
              <a:t>Karaoke </a:t>
            </a:r>
            <a:r>
              <a:rPr lang="en-AU" dirty="0" err="1" smtClean="0"/>
              <a:t>itune</a:t>
            </a:r>
            <a:r>
              <a:rPr lang="en-AU" dirty="0" smtClean="0"/>
              <a:t> prompter  Download at: </a:t>
            </a:r>
            <a:r>
              <a:rPr lang="en-AU" dirty="0" smtClean="0">
                <a:solidFill>
                  <a:srgbClr val="92D050"/>
                </a:solidFill>
                <a:hlinkClick r:id="rId2"/>
              </a:rPr>
              <a:t>http://www.griffintechnology.com/products/tuneprompter/</a:t>
            </a:r>
            <a:endParaRPr lang="en-AU" dirty="0" smtClean="0">
              <a:solidFill>
                <a:srgbClr val="92D050"/>
              </a:solidFill>
            </a:endParaRPr>
          </a:p>
          <a:p>
            <a:r>
              <a:rPr lang="en-AU" dirty="0" err="1" smtClean="0"/>
              <a:t>Myna</a:t>
            </a:r>
            <a:r>
              <a:rPr lang="en-AU" dirty="0" smtClean="0"/>
              <a:t>: </a:t>
            </a:r>
            <a:r>
              <a:rPr lang="en-AU" dirty="0" smtClean="0">
                <a:hlinkClick r:id="rId3"/>
              </a:rPr>
              <a:t>http://www.aviary.com/online/audio-editor</a:t>
            </a:r>
            <a:endParaRPr lang="en-AU" dirty="0" smtClean="0"/>
          </a:p>
          <a:p>
            <a:r>
              <a:rPr lang="en-AU" dirty="0" err="1" smtClean="0"/>
              <a:t>Soundation</a:t>
            </a:r>
            <a:r>
              <a:rPr lang="en-AU" dirty="0" smtClean="0"/>
              <a:t> Studio: </a:t>
            </a:r>
            <a:r>
              <a:rPr lang="en-AU" dirty="0" smtClean="0">
                <a:hlinkClick r:id="rId4"/>
              </a:rPr>
              <a:t>http://www.soundation.com/studio</a:t>
            </a:r>
            <a:endParaRPr lang="en-AU" dirty="0" smtClean="0"/>
          </a:p>
          <a:p>
            <a:endParaRPr lang="en-AU" dirty="0">
              <a:solidFill>
                <a:srgbClr val="92D05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Further Details</a:t>
            </a:r>
            <a:endParaRPr lang="en-AU" dirty="0"/>
          </a:p>
        </p:txBody>
      </p:sp>
      <p:sp>
        <p:nvSpPr>
          <p:cNvPr id="5" name="Content Placeholder 4"/>
          <p:cNvSpPr>
            <a:spLocks noGrp="1"/>
          </p:cNvSpPr>
          <p:nvPr>
            <p:ph sz="quarter" idx="1"/>
          </p:nvPr>
        </p:nvSpPr>
        <p:spPr/>
        <p:txBody>
          <a:bodyPr/>
          <a:lstStyle/>
          <a:p>
            <a:pPr>
              <a:buSzPct val="80000"/>
            </a:pPr>
            <a:r>
              <a:rPr lang="en-AU" b="1" dirty="0" smtClean="0"/>
              <a:t>Focus Area</a:t>
            </a:r>
            <a:r>
              <a:rPr lang="en-AU" dirty="0" smtClean="0"/>
              <a:t>- skeleton of the whole course</a:t>
            </a:r>
          </a:p>
          <a:p>
            <a:pPr>
              <a:buSzPct val="80000"/>
              <a:buNone/>
            </a:pPr>
            <a:endParaRPr lang="en-AU" dirty="0" smtClean="0"/>
          </a:p>
          <a:p>
            <a:pPr>
              <a:buSzPct val="80000"/>
            </a:pPr>
            <a:r>
              <a:rPr lang="en-AU" dirty="0" smtClean="0"/>
              <a:t>THREE Outcomes:</a:t>
            </a:r>
          </a:p>
          <a:p>
            <a:pPr marL="457200" indent="-457200">
              <a:buSzPct val="80000"/>
              <a:buFont typeface="+mj-lt"/>
              <a:buAutoNum type="arabicPeriod"/>
            </a:pPr>
            <a:r>
              <a:rPr lang="en-AU" dirty="0" smtClean="0"/>
              <a:t>Investigation</a:t>
            </a:r>
          </a:p>
          <a:p>
            <a:pPr marL="457200" indent="-457200">
              <a:buSzPct val="80000"/>
              <a:buFont typeface="+mj-lt"/>
              <a:buAutoNum type="arabicPeriod"/>
            </a:pPr>
            <a:r>
              <a:rPr lang="en-AU" dirty="0" smtClean="0"/>
              <a:t>Composition/arrangement/improvisation</a:t>
            </a:r>
          </a:p>
          <a:p>
            <a:pPr marL="457200" indent="-457200">
              <a:buSzPct val="80000"/>
              <a:buFont typeface="+mj-lt"/>
              <a:buAutoNum type="arabicPeriod"/>
            </a:pPr>
            <a:r>
              <a:rPr lang="en-AU" dirty="0" smtClean="0"/>
              <a:t>Performance areas of study</a:t>
            </a:r>
          </a:p>
          <a:p>
            <a:pPr>
              <a:buSzPct val="80000"/>
            </a:pPr>
            <a:endParaRPr lang="en-AU" dirty="0" smtClean="0"/>
          </a:p>
          <a:p>
            <a:pPr>
              <a:buSzPct val="80000"/>
              <a:buNone/>
            </a:pPr>
            <a:r>
              <a:rPr lang="en-AU" dirty="0" smtClean="0"/>
              <a:t>	Aural and theoretical musicianship skills are developed across all areas of study</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Planning of a Focus Area</a:t>
            </a:r>
            <a:endParaRPr lang="en-AU" dirty="0"/>
          </a:p>
        </p:txBody>
      </p:sp>
      <p:graphicFrame>
        <p:nvGraphicFramePr>
          <p:cNvPr id="5" name="Content Placeholder 4"/>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Things to do over the holiday</a:t>
            </a:r>
            <a:endParaRPr lang="en-AU" dirty="0"/>
          </a:p>
        </p:txBody>
      </p:sp>
      <p:sp>
        <p:nvSpPr>
          <p:cNvPr id="3" name="Content Placeholder 2"/>
          <p:cNvSpPr>
            <a:spLocks noGrp="1"/>
          </p:cNvSpPr>
          <p:nvPr>
            <p:ph sz="quarter" idx="1"/>
          </p:nvPr>
        </p:nvSpPr>
        <p:spPr/>
        <p:txBody>
          <a:bodyPr>
            <a:normAutofit fontScale="85000" lnSpcReduction="10000"/>
          </a:bodyPr>
          <a:lstStyle/>
          <a:p>
            <a:r>
              <a:rPr lang="en-AU" dirty="0" smtClean="0"/>
              <a:t>Practise regularly- try to practise your repertoire broadly, not just the exam pieces.</a:t>
            </a:r>
          </a:p>
          <a:p>
            <a:r>
              <a:rPr lang="en-AU" dirty="0" smtClean="0"/>
              <a:t>Choose music for fun to play with, as a bit of holiday treat.</a:t>
            </a:r>
          </a:p>
          <a:p>
            <a:r>
              <a:rPr lang="en-AU" dirty="0" smtClean="0"/>
              <a:t>If possible, contact your instrumental teacher and have your instrumental lessons regularly.</a:t>
            </a:r>
          </a:p>
          <a:p>
            <a:r>
              <a:rPr lang="en-AU" dirty="0" smtClean="0"/>
              <a:t>Explore your own strengths and weaknesses on your instrument using the journal book to keep a record</a:t>
            </a:r>
          </a:p>
          <a:p>
            <a:r>
              <a:rPr lang="en-AU" dirty="0" smtClean="0"/>
              <a:t>Use existing technical exercises, or create your own collection of exercises</a:t>
            </a:r>
          </a:p>
          <a:p>
            <a:r>
              <a:rPr lang="en-AU" dirty="0" smtClean="0"/>
              <a:t> Work on areas you are weak in</a:t>
            </a:r>
          </a:p>
          <a:p>
            <a:r>
              <a:rPr lang="en-AU" dirty="0" smtClean="0"/>
              <a:t>Build up the </a:t>
            </a:r>
            <a:r>
              <a:rPr lang="en-AU" dirty="0" smtClean="0"/>
              <a:t>stamina of performance </a:t>
            </a:r>
            <a:endParaRPr lang="en-AU" dirty="0" smtClean="0"/>
          </a:p>
          <a:p>
            <a:r>
              <a:rPr lang="en-AU" dirty="0" smtClean="0"/>
              <a:t>Listen to as many songs as possible</a:t>
            </a:r>
          </a:p>
          <a:p>
            <a:r>
              <a:rPr lang="en-AU" dirty="0" smtClean="0"/>
              <a:t>Watch other people performing from </a:t>
            </a:r>
            <a:r>
              <a:rPr lang="en-AU" i="1" dirty="0" err="1" smtClean="0"/>
              <a:t>youtube</a:t>
            </a:r>
            <a:r>
              <a:rPr lang="en-AU" dirty="0" smtClean="0"/>
              <a:t> or live concerts to inspire and motivate you. Keep a record on the good ones and share with your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59216" cy="1143000"/>
          </a:xfrm>
        </p:spPr>
        <p:txBody>
          <a:bodyPr/>
          <a:lstStyle/>
          <a:p>
            <a:r>
              <a:rPr lang="en-AU" dirty="0" smtClean="0"/>
              <a:t>Works selected for study</a:t>
            </a:r>
            <a:endParaRPr lang="en-AU" dirty="0"/>
          </a:p>
        </p:txBody>
      </p:sp>
      <p:sp>
        <p:nvSpPr>
          <p:cNvPr id="3" name="Content Placeholder 2"/>
          <p:cNvSpPr>
            <a:spLocks noGrp="1"/>
          </p:cNvSpPr>
          <p:nvPr>
            <p:ph sz="quarter" idx="1"/>
          </p:nvPr>
        </p:nvSpPr>
        <p:spPr/>
        <p:txBody>
          <a:bodyPr/>
          <a:lstStyle/>
          <a:p>
            <a:r>
              <a:rPr lang="en-AU" dirty="0" smtClean="0"/>
              <a:t>At least TWO works</a:t>
            </a:r>
          </a:p>
          <a:p>
            <a:r>
              <a:rPr lang="en-AU" dirty="0" smtClean="0"/>
              <a:t>At least ONE work from </a:t>
            </a:r>
            <a:r>
              <a:rPr lang="en-AU" i="1" dirty="0" smtClean="0"/>
              <a:t>Prescribed List of Notated Solo Works</a:t>
            </a:r>
            <a:r>
              <a:rPr lang="en-AU" dirty="0" smtClean="0"/>
              <a:t> from VCAA</a:t>
            </a:r>
          </a:p>
          <a:p>
            <a:r>
              <a:rPr lang="en-AU" dirty="0" smtClean="0"/>
              <a:t>All works must relate to the Focus Area</a:t>
            </a:r>
          </a:p>
          <a:p>
            <a:r>
              <a:rPr lang="en-AU" dirty="0" smtClean="0"/>
              <a:t>The program should represent a diversity of character</a:t>
            </a:r>
          </a:p>
          <a:p>
            <a:r>
              <a:rPr lang="en-AU" dirty="0" smtClean="0"/>
              <a:t>Unit 3 Outcome 3- about 15 minutes</a:t>
            </a:r>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 to ask before you start</a:t>
            </a:r>
            <a:endParaRPr lang="en-AU" dirty="0"/>
          </a:p>
        </p:txBody>
      </p:sp>
      <p:sp>
        <p:nvSpPr>
          <p:cNvPr id="3" name="Content Placeholder 2"/>
          <p:cNvSpPr>
            <a:spLocks noGrp="1"/>
          </p:cNvSpPr>
          <p:nvPr>
            <p:ph sz="quarter" idx="1"/>
          </p:nvPr>
        </p:nvSpPr>
        <p:spPr/>
        <p:txBody>
          <a:bodyPr>
            <a:normAutofit/>
          </a:bodyPr>
          <a:lstStyle/>
          <a:p>
            <a:pPr lvl="0"/>
            <a:r>
              <a:rPr lang="en-AU" dirty="0" smtClean="0"/>
              <a:t>What </a:t>
            </a:r>
            <a:r>
              <a:rPr lang="en-AU" b="1" dirty="0" smtClean="0"/>
              <a:t>thread</a:t>
            </a:r>
            <a:r>
              <a:rPr lang="en-AU" dirty="0" smtClean="0"/>
              <a:t> or </a:t>
            </a:r>
            <a:r>
              <a:rPr lang="en-AU" b="1" dirty="0" smtClean="0"/>
              <a:t>topic</a:t>
            </a:r>
            <a:r>
              <a:rPr lang="en-AU" dirty="0" smtClean="0"/>
              <a:t> of music would make my music research and performance program </a:t>
            </a:r>
            <a:r>
              <a:rPr lang="en-AU" b="1" dirty="0" smtClean="0"/>
              <a:t>interesting</a:t>
            </a:r>
            <a:r>
              <a:rPr lang="en-AU" dirty="0" smtClean="0"/>
              <a:t> and </a:t>
            </a:r>
            <a:r>
              <a:rPr lang="en-AU" b="1" dirty="0" smtClean="0"/>
              <a:t>challenging</a:t>
            </a:r>
            <a:r>
              <a:rPr lang="en-AU" dirty="0" smtClean="0"/>
              <a:t>?</a:t>
            </a:r>
          </a:p>
          <a:p>
            <a:pPr lvl="0">
              <a:buNone/>
            </a:pPr>
            <a:endParaRPr lang="en-AU" dirty="0" smtClean="0"/>
          </a:p>
          <a:p>
            <a:r>
              <a:rPr lang="en-AU" dirty="0" smtClean="0"/>
              <a:t>What are my </a:t>
            </a:r>
            <a:r>
              <a:rPr lang="en-AU" b="1" dirty="0" smtClean="0"/>
              <a:t>strengths</a:t>
            </a:r>
            <a:r>
              <a:rPr lang="en-AU" dirty="0" smtClean="0"/>
              <a:t> in music I already can perform and how can I build this into a research topic and performance program with a wide variety of styles and characters?</a:t>
            </a:r>
          </a:p>
          <a:p>
            <a:pPr lvl="0"/>
            <a:endParaRPr lang="en-AU" dirty="0" smtClean="0"/>
          </a:p>
          <a:p>
            <a:r>
              <a:rPr lang="en-AU" dirty="0" smtClean="0"/>
              <a:t>What </a:t>
            </a:r>
            <a:r>
              <a:rPr lang="en-AU" b="1" dirty="0" smtClean="0"/>
              <a:t>new technical work </a:t>
            </a:r>
            <a:r>
              <a:rPr lang="en-AU" dirty="0" smtClean="0"/>
              <a:t>do I need to set in order to achieve the new styles and characters?</a:t>
            </a:r>
          </a:p>
          <a:p>
            <a:pPr lvl="0"/>
            <a:endParaRPr lang="en-AU" dirty="0" smtClean="0"/>
          </a:p>
          <a:p>
            <a:pPr lvl="0"/>
            <a:endParaRPr lang="en-AU" dirty="0" smtClean="0"/>
          </a:p>
          <a:p>
            <a:pPr lvl="0">
              <a:buNone/>
            </a:pPr>
            <a:endParaRPr lang="en-A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Questions to ask before you start</a:t>
            </a:r>
            <a:endParaRPr lang="en-AU" dirty="0"/>
          </a:p>
        </p:txBody>
      </p:sp>
      <p:sp>
        <p:nvSpPr>
          <p:cNvPr id="3" name="Content Placeholder 2"/>
          <p:cNvSpPr>
            <a:spLocks noGrp="1"/>
          </p:cNvSpPr>
          <p:nvPr>
            <p:ph sz="quarter" idx="1"/>
          </p:nvPr>
        </p:nvSpPr>
        <p:spPr/>
        <p:txBody>
          <a:bodyPr/>
          <a:lstStyle/>
          <a:p>
            <a:pPr lvl="0"/>
            <a:r>
              <a:rPr lang="en-AU" dirty="0" smtClean="0"/>
              <a:t>How can I give the research focus so it is </a:t>
            </a:r>
            <a:r>
              <a:rPr lang="en-AU" b="1" dirty="0" smtClean="0"/>
              <a:t>manageable</a:t>
            </a:r>
            <a:r>
              <a:rPr lang="en-AU" dirty="0" smtClean="0"/>
              <a:t>?</a:t>
            </a:r>
          </a:p>
          <a:p>
            <a:pPr lvl="0">
              <a:buNone/>
            </a:pPr>
            <a:endParaRPr lang="en-AU" dirty="0" smtClean="0"/>
          </a:p>
          <a:p>
            <a:pPr lvl="0"/>
            <a:r>
              <a:rPr lang="en-AU" dirty="0" smtClean="0"/>
              <a:t>What characteristic and style can I use to complete a </a:t>
            </a:r>
            <a:r>
              <a:rPr lang="en-AU" b="1" dirty="0" smtClean="0"/>
              <a:t>creative</a:t>
            </a:r>
            <a:r>
              <a:rPr lang="en-AU" dirty="0" smtClean="0"/>
              <a:t> organisation of sound task? (composition/arrangement/improvisation)</a:t>
            </a:r>
          </a:p>
          <a:p>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1: Investigation</a:t>
            </a:r>
            <a:endParaRPr lang="en-AU" dirty="0"/>
          </a:p>
        </p:txBody>
      </p:sp>
      <p:sp>
        <p:nvSpPr>
          <p:cNvPr id="3" name="Content Placeholder 2"/>
          <p:cNvSpPr>
            <a:spLocks noGrp="1"/>
          </p:cNvSpPr>
          <p:nvPr>
            <p:ph sz="quarter" idx="1"/>
          </p:nvPr>
        </p:nvSpPr>
        <p:spPr/>
        <p:txBody>
          <a:bodyPr>
            <a:normAutofit/>
          </a:bodyPr>
          <a:lstStyle/>
          <a:p>
            <a:r>
              <a:rPr lang="en-AU" dirty="0" smtClean="0"/>
              <a:t>Select a </a:t>
            </a:r>
            <a:r>
              <a:rPr lang="en-AU" b="1" dirty="0" smtClean="0"/>
              <a:t>Focus Area </a:t>
            </a:r>
          </a:p>
          <a:p>
            <a:pPr>
              <a:buNone/>
            </a:pPr>
            <a:endParaRPr lang="en-AU" b="1" dirty="0" smtClean="0"/>
          </a:p>
          <a:p>
            <a:r>
              <a:rPr lang="en-AU" dirty="0" smtClean="0"/>
              <a:t>Use </a:t>
            </a:r>
            <a:r>
              <a:rPr lang="en-AU" i="1" dirty="0" smtClean="0"/>
              <a:t>aural comprehension, music theory </a:t>
            </a:r>
            <a:r>
              <a:rPr lang="en-AU" dirty="0" smtClean="0"/>
              <a:t>and </a:t>
            </a:r>
            <a:r>
              <a:rPr lang="en-AU" i="1" dirty="0" smtClean="0"/>
              <a:t>general musicianship knowledge and skills</a:t>
            </a:r>
            <a:r>
              <a:rPr lang="en-AU" dirty="0" smtClean="0"/>
              <a:t> as they </a:t>
            </a:r>
            <a:r>
              <a:rPr lang="en-AU" b="1" dirty="0" smtClean="0"/>
              <a:t>listen critically</a:t>
            </a:r>
            <a:r>
              <a:rPr lang="en-AU" dirty="0" smtClean="0"/>
              <a:t> to recordings of performances and </a:t>
            </a:r>
            <a:r>
              <a:rPr lang="en-AU" b="1" dirty="0" smtClean="0"/>
              <a:t>examine</a:t>
            </a:r>
            <a:r>
              <a:rPr lang="en-AU" dirty="0" smtClean="0"/>
              <a:t> relevant texts including musical scores. </a:t>
            </a:r>
          </a:p>
          <a:p>
            <a:pPr>
              <a:buNone/>
            </a:pPr>
            <a:endParaRPr lang="en-AU" dirty="0" smtClean="0"/>
          </a:p>
          <a:p>
            <a:r>
              <a:rPr lang="en-AU" dirty="0" smtClean="0"/>
              <a:t>Analyse </a:t>
            </a:r>
            <a:r>
              <a:rPr lang="en-AU" b="1" dirty="0" smtClean="0"/>
              <a:t>aurally and visually</a:t>
            </a:r>
            <a:r>
              <a:rPr lang="en-AU" dirty="0" smtClean="0"/>
              <a:t>, a sample of music works that includes works selected for performance to gain a broad understanding of stylistic and structural characteristics. </a:t>
            </a:r>
          </a:p>
          <a:p>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Area of Study 1: Investigation (</a:t>
            </a:r>
            <a:r>
              <a:rPr lang="en-AU" dirty="0" err="1" smtClean="0"/>
              <a:t>con’t</a:t>
            </a:r>
            <a:r>
              <a:rPr lang="en-AU" dirty="0" smtClean="0"/>
              <a:t>)</a:t>
            </a:r>
            <a:endParaRPr lang="en-AU" dirty="0"/>
          </a:p>
        </p:txBody>
      </p:sp>
      <p:sp>
        <p:nvSpPr>
          <p:cNvPr id="3" name="Content Placeholder 2"/>
          <p:cNvSpPr>
            <a:spLocks noGrp="1"/>
          </p:cNvSpPr>
          <p:nvPr>
            <p:ph sz="quarter" idx="1"/>
          </p:nvPr>
        </p:nvSpPr>
        <p:spPr/>
        <p:txBody>
          <a:bodyPr/>
          <a:lstStyle/>
          <a:p>
            <a:r>
              <a:rPr lang="en-AU" b="1" dirty="0" smtClean="0"/>
              <a:t>develop knowledge </a:t>
            </a:r>
            <a:r>
              <a:rPr lang="en-AU" dirty="0" smtClean="0"/>
              <a:t>of relevant influences on the works that are representative of the Focus Area</a:t>
            </a:r>
          </a:p>
          <a:p>
            <a:pPr>
              <a:buNone/>
            </a:pPr>
            <a:endParaRPr lang="en-AU" dirty="0" smtClean="0"/>
          </a:p>
          <a:p>
            <a:r>
              <a:rPr lang="en-AU" dirty="0" smtClean="0"/>
              <a:t>use </a:t>
            </a:r>
            <a:r>
              <a:rPr lang="en-AU" b="1" dirty="0" smtClean="0"/>
              <a:t>appropriate music terminology </a:t>
            </a:r>
            <a:r>
              <a:rPr lang="en-AU" dirty="0" smtClean="0"/>
              <a:t>and language to describe and discuss characteristics of selected works.</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7467600" cy="1143000"/>
          </a:xfrm>
        </p:spPr>
        <p:txBody>
          <a:bodyPr/>
          <a:lstStyle/>
          <a:p>
            <a:r>
              <a:rPr lang="en-AU" dirty="0" smtClean="0"/>
              <a:t>Area of Study 2: Composition/Improvisation/Arrangement</a:t>
            </a:r>
            <a:endParaRPr lang="en-AU" dirty="0"/>
          </a:p>
        </p:txBody>
      </p:sp>
      <p:sp>
        <p:nvSpPr>
          <p:cNvPr id="3" name="Content Placeholder 2"/>
          <p:cNvSpPr>
            <a:spLocks noGrp="1"/>
          </p:cNvSpPr>
          <p:nvPr>
            <p:ph sz="quarter" idx="1"/>
          </p:nvPr>
        </p:nvSpPr>
        <p:spPr/>
        <p:txBody>
          <a:bodyPr/>
          <a:lstStyle/>
          <a:p>
            <a:r>
              <a:rPr lang="en-AU" b="1" dirty="0" smtClean="0"/>
              <a:t>Apply</a:t>
            </a:r>
            <a:r>
              <a:rPr lang="en-AU" dirty="0" smtClean="0"/>
              <a:t> </a:t>
            </a:r>
            <a:r>
              <a:rPr lang="en-AU" b="1" dirty="0" smtClean="0"/>
              <a:t>research findings </a:t>
            </a:r>
            <a:r>
              <a:rPr lang="en-AU" dirty="0" smtClean="0"/>
              <a:t>from Outcome 1</a:t>
            </a:r>
          </a:p>
          <a:p>
            <a:pPr>
              <a:buNone/>
            </a:pPr>
            <a:endParaRPr lang="en-AU" dirty="0" smtClean="0"/>
          </a:p>
          <a:p>
            <a:r>
              <a:rPr lang="en-AU" b="1" dirty="0" smtClean="0"/>
              <a:t>Create a folio </a:t>
            </a:r>
            <a:r>
              <a:rPr lang="en-AU" dirty="0" smtClean="0"/>
              <a:t>of composition of </a:t>
            </a:r>
            <a:r>
              <a:rPr lang="en-AU" i="1" dirty="0" smtClean="0"/>
              <a:t>arrangement exercises, sketches, or recorded improvisations </a:t>
            </a:r>
            <a:r>
              <a:rPr lang="en-AU" dirty="0" smtClean="0"/>
              <a:t>that demonstrate understanding of the Focus Area </a:t>
            </a:r>
          </a:p>
          <a:p>
            <a:pPr>
              <a:buNone/>
            </a:pPr>
            <a:endParaRPr lang="en-AU" dirty="0" smtClean="0"/>
          </a:p>
          <a:p>
            <a:r>
              <a:rPr lang="en-AU" dirty="0" smtClean="0"/>
              <a:t>Undertake a variety of composition/ improvisation/ arranging tasks to </a:t>
            </a:r>
            <a:r>
              <a:rPr lang="en-AU" b="1" dirty="0" smtClean="0"/>
              <a:t>explore</a:t>
            </a:r>
            <a:r>
              <a:rPr lang="en-AU" dirty="0" smtClean="0"/>
              <a:t> </a:t>
            </a:r>
            <a:r>
              <a:rPr lang="en-AU" b="1" dirty="0" smtClean="0"/>
              <a:t>characteristics</a:t>
            </a:r>
            <a:r>
              <a:rPr lang="en-AU" dirty="0" smtClean="0"/>
              <a:t> typical of the a sample of works studied in Outcome 1 and works selected for performance.</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530</TotalTime>
  <Words>1721</Words>
  <Application>Microsoft Office PowerPoint</Application>
  <PresentationFormat>On-screen Show (4:3)</PresentationFormat>
  <Paragraphs>235</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Oriel</vt:lpstr>
      <vt:lpstr>VCE  Music Investigation</vt:lpstr>
      <vt:lpstr>Introduction to Music Investigation</vt:lpstr>
      <vt:lpstr>Further Details</vt:lpstr>
      <vt:lpstr>Works selected for study</vt:lpstr>
      <vt:lpstr>Questions to ask before you start</vt:lpstr>
      <vt:lpstr>Questions to ask before you start</vt:lpstr>
      <vt:lpstr>Area of Study 1: Investigation</vt:lpstr>
      <vt:lpstr>Area of Study 1: Investigation (con’t)</vt:lpstr>
      <vt:lpstr>Area of Study 2: Composition/Improvisation/Arrangement</vt:lpstr>
      <vt:lpstr>Area of Study 2: Composition/Improvisation/Arrangement (con’t)</vt:lpstr>
      <vt:lpstr>Area of Study 3: Performance</vt:lpstr>
      <vt:lpstr>Area of Study 3: Performance (con’t)</vt:lpstr>
      <vt:lpstr>Area of Study 3: Performance (con’t)</vt:lpstr>
      <vt:lpstr>Area of Study 3: Performance (con’t)</vt:lpstr>
      <vt:lpstr>Outcomes for Units 3 and 4 Music Investigation</vt:lpstr>
      <vt:lpstr>Overall Final Assessment</vt:lpstr>
      <vt:lpstr>Unit 3 Outcomes</vt:lpstr>
      <vt:lpstr>Slide 18</vt:lpstr>
      <vt:lpstr>Unit 4 Outcomes</vt:lpstr>
      <vt:lpstr>Slide 20</vt:lpstr>
      <vt:lpstr>Performance Opportunities in 2011 (draft only)</vt:lpstr>
      <vt:lpstr>Brainstorming of ideas for Focus Area</vt:lpstr>
      <vt:lpstr>Outcome 2 Which one(s) should I choose?</vt:lpstr>
      <vt:lpstr>Composition</vt:lpstr>
      <vt:lpstr>Arrangement</vt:lpstr>
      <vt:lpstr>Improvisation</vt:lpstr>
      <vt:lpstr>Equipments</vt:lpstr>
      <vt:lpstr>Resource</vt:lpstr>
      <vt:lpstr>Digital Resource</vt:lpstr>
      <vt:lpstr>Planning of a Focus Area</vt:lpstr>
      <vt:lpstr>Things to do over the holiday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Investigation</dc:title>
  <dc:creator>e</dc:creator>
  <cp:lastModifiedBy>maj</cp:lastModifiedBy>
  <cp:revision>72</cp:revision>
  <dcterms:created xsi:type="dcterms:W3CDTF">2010-11-21T06:47:40Z</dcterms:created>
  <dcterms:modified xsi:type="dcterms:W3CDTF">2010-11-22T01:03:26Z</dcterms:modified>
</cp:coreProperties>
</file>